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6" r:id="rId2"/>
    <p:sldMasterId id="2147483684" r:id="rId3"/>
    <p:sldMasterId id="2147483686" r:id="rId4"/>
    <p:sldMasterId id="2147483711" r:id="rId5"/>
    <p:sldMasterId id="2147483729" r:id="rId6"/>
  </p:sldMasterIdLst>
  <p:notesMasterIdLst>
    <p:notesMasterId r:id="rId52"/>
  </p:notesMasterIdLst>
  <p:sldIdLst>
    <p:sldId id="256" r:id="rId7"/>
    <p:sldId id="257" r:id="rId8"/>
    <p:sldId id="258" r:id="rId9"/>
    <p:sldId id="259" r:id="rId10"/>
    <p:sldId id="260" r:id="rId11"/>
    <p:sldId id="303" r:id="rId12"/>
    <p:sldId id="261" r:id="rId13"/>
    <p:sldId id="262" r:id="rId14"/>
    <p:sldId id="263" r:id="rId15"/>
    <p:sldId id="264" r:id="rId16"/>
    <p:sldId id="265" r:id="rId17"/>
    <p:sldId id="266" r:id="rId18"/>
    <p:sldId id="267" r:id="rId19"/>
    <p:sldId id="268" r:id="rId20"/>
    <p:sldId id="269" r:id="rId21"/>
    <p:sldId id="270" r:id="rId22"/>
    <p:sldId id="309" r:id="rId23"/>
    <p:sldId id="308" r:id="rId24"/>
    <p:sldId id="310" r:id="rId25"/>
    <p:sldId id="311" r:id="rId26"/>
    <p:sldId id="278" r:id="rId27"/>
    <p:sldId id="307" r:id="rId28"/>
    <p:sldId id="304" r:id="rId29"/>
    <p:sldId id="312" r:id="rId30"/>
    <p:sldId id="279" r:id="rId31"/>
    <p:sldId id="305" r:id="rId32"/>
    <p:sldId id="306" r:id="rId33"/>
    <p:sldId id="284"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hZ6KNLO5jjIV3UwDOJdXHi6RwIh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109742-A6D3-F00A-9090-DC9B9C55BAE4}" name="Kargman, Charles" initials="KC" userId="S::ckargman@hks.harvard.edu::dd6fdbad-4039-4952-959a-b44b7b6677b7" providerId="AD"/>
  <p188:author id="{87971F84-D4F9-2550-C73E-ABD440D4CB13}" name="Kailey Burger" initials="KB" userId="qNwkp/oHkaTZBqAg/w8PK5Hsj//B9zD4nWUNufSMUYo=" providerId="None"/>
  <p188:author id="{D09C619D-74D5-44D2-2270-6531C7C074AB}" name="Patterson, Hope" initials="PH" userId="S::hope_patterson@hks.harvard.edu::0bb4f61f-619e-4a24-bcef-65a1ce83fe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8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D6DC5D-41ED-4858-A238-EDB2899D8840}" v="22" dt="2022-10-07T21:00:55.231"/>
  </p1510:revLst>
</p1510:revInfo>
</file>

<file path=ppt/tableStyles.xml><?xml version="1.0" encoding="utf-8"?>
<a:tblStyleLst xmlns:a="http://schemas.openxmlformats.org/drawingml/2006/main" def="{F8A37820-7970-4860-A6AC-8995A38B97BC}">
  <a:tblStyle styleId="{F8A37820-7970-4860-A6AC-8995A38B97BC}"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DF2"/>
          </a:solidFill>
        </a:fill>
      </a:tcStyle>
    </a:wholeTbl>
    <a:band1H>
      <a:tcTxStyle b="off" i="off"/>
      <a:tcStyle>
        <a:tcBdr/>
        <a:fill>
          <a:solidFill>
            <a:srgbClr val="CAD8E4"/>
          </a:solidFill>
        </a:fill>
      </a:tcStyle>
    </a:band1H>
    <a:band2H>
      <a:tcTxStyle b="off" i="off"/>
      <a:tcStyle>
        <a:tcBdr/>
      </a:tcStyle>
    </a:band2H>
    <a:band1V>
      <a:tcTxStyle b="off" i="off"/>
      <a:tcStyle>
        <a:tcBdr/>
        <a:fill>
          <a:solidFill>
            <a:srgbClr val="CAD8E4"/>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BA99EA06-3AB5-4D1C-AA11-1BB1691D4871}"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51" autoAdjust="0"/>
  </p:normalViewPr>
  <p:slideViewPr>
    <p:cSldViewPr snapToGrid="0">
      <p:cViewPr varScale="1">
        <p:scale>
          <a:sx n="74" d="100"/>
          <a:sy n="74" d="100"/>
        </p:scale>
        <p:origin x="100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63"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8"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64"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umanagement.com/articles/2019/12/nextgen-know-how-framework-better-shorter-meeting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stevenson.edu/online/about-us/news/origin-of-investigate"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sandiegouniontribune.com/news/religion/story/2020-11-22/celebrating-the-power-of-these-two-words-thank-you"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4" name="Google Shape;116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PHOTO SOURCE: https://www.6sigma.us/kaizen/what-is-a-kaizen-process-mapping-event/</a:t>
            </a:r>
            <a:endParaRPr b="1" dirty="0"/>
          </a:p>
        </p:txBody>
      </p:sp>
      <p:sp>
        <p:nvSpPr>
          <p:cNvPr id="1165" name="Google Shape;116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11726472ecb_0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3" name="Google Shape;1253;g11726472ecb_0_7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11726472ecb_0_7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9" name="Google Shape;1259;g11726472ecb_0_7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0" name="Google Shape;1260;g11726472ecb_0_7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p:cNvGrpSpPr/>
        <p:nvPr/>
      </p:nvGrpSpPr>
      <p:grpSpPr>
        <a:xfrm>
          <a:off x="0" y="0"/>
          <a:ext cx="0" cy="0"/>
          <a:chOff x="0" y="0"/>
          <a:chExt cx="0" cy="0"/>
        </a:xfrm>
      </p:grpSpPr>
      <p:sp>
        <p:nvSpPr>
          <p:cNvPr id="1265" name="Google Shape;1265;g11726472ecb_0_7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6" name="Google Shape;1266;g11726472ecb_0_7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267" name="Google Shape;1267;g11726472ecb_0_7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g11a27b21ed2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2" name="Google Shape;1282;g11a27b21ed2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marR="0" lvl="0" indent="0" algn="l" rtl="0">
              <a:lnSpc>
                <a:spcPct val="100000"/>
              </a:lnSpc>
              <a:spcBef>
                <a:spcPts val="0"/>
              </a:spcBef>
              <a:spcAft>
                <a:spcPts val="0"/>
              </a:spcAft>
              <a:buSzPts val="1400"/>
              <a:buNone/>
            </a:pPr>
            <a:r>
              <a:rPr lang="en-US" b="1" dirty="0"/>
              <a:t>PHOTO SOURCE: https://www.pinatafarm.com/templates/charlie-day-meme</a:t>
            </a:r>
            <a:r>
              <a:rPr lang="en-US" b="0" dirty="0"/>
              <a:t> </a:t>
            </a:r>
            <a:endParaRPr b="1" dirty="0"/>
          </a:p>
        </p:txBody>
      </p:sp>
      <p:sp>
        <p:nvSpPr>
          <p:cNvPr id="1283" name="Google Shape;1283;g11a27b21ed2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115abbc0523_2_5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2" name="Google Shape;1292;g115abbc0523_2_5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9700" marR="0" lvl="0" indent="0" algn="l" rtl="0">
              <a:lnSpc>
                <a:spcPct val="100000"/>
              </a:lnSpc>
              <a:spcBef>
                <a:spcPts val="0"/>
              </a:spcBef>
              <a:spcAft>
                <a:spcPts val="0"/>
              </a:spcAft>
              <a:buSzPts val="1400"/>
              <a:buNone/>
            </a:pPr>
            <a:endParaRPr dirty="0"/>
          </a:p>
        </p:txBody>
      </p:sp>
      <p:sp>
        <p:nvSpPr>
          <p:cNvPr id="1293" name="Google Shape;1293;g115abbc0523_2_5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g11726472ecb_0_7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1" name="Google Shape;1301;g11726472ecb_0_7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302" name="Google Shape;1302;g11726472ecb_0_7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PHOTO SOURCE (dry erase): https://www.grainger.com/product/QUARTET-Dry-Erase-Board-Wall-Mounted-48LW72 </a:t>
            </a:r>
          </a:p>
          <a:p>
            <a:r>
              <a:rPr lang="en-US" b="1" dirty="0"/>
              <a:t>PHOTO SOURCE (poster board): https://www.amazon.com/Post-Sticky-Premium-Sticking-559/dp/B00006IA9F</a:t>
            </a:r>
          </a:p>
          <a:p>
            <a:r>
              <a:rPr lang="en-US" b="1" dirty="0"/>
              <a:t>PHOTO SOURCE (process map): https://www.istockphoto.com/vector/doodle-flowchart-shapes-doodle-symbols-pointer-icons-gm1272592355-374814124?phrase=hand%20drawn%20flow%20chart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6417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11726472ecb_0_7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9" name="Google Shape;1259;g11726472ecb_0_7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0" name="Google Shape;1260;g11726472ecb_0_7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2546021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115abbc0523_2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2" name="Google Shape;1222;g115abbc0523_2_5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115554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11726472ecb_0_7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3" name="Google Shape;1383;g11726472ecb_0_7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4" name="Google Shape;1384;g11726472ecb_0_7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115abbc0523_2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4" name="Google Shape;1174;g115abbc0523_2_1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5" name="Google Shape;1175;g115abbc0523_2_1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143e8c3a4b3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3" name="Google Shape;2653;g143e8c3a4b3_0_3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2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143e8c3a4b3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3" name="Google Shape;2653;g143e8c3a4b3_0_3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2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2269360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4"/>
        <p:cNvGrpSpPr/>
        <p:nvPr/>
      </p:nvGrpSpPr>
      <p:grpSpPr>
        <a:xfrm>
          <a:off x="0" y="0"/>
          <a:ext cx="0" cy="0"/>
          <a:chOff x="0" y="0"/>
          <a:chExt cx="0" cy="0"/>
        </a:xfrm>
      </p:grpSpPr>
      <p:sp>
        <p:nvSpPr>
          <p:cNvPr id="2685" name="Google Shape;2685;g143e8c3a4b3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6" name="Google Shape;2686;g143e8c3a4b3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2687" name="Google Shape;2687;g143e8c3a4b3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3"/>
        <p:cNvGrpSpPr/>
        <p:nvPr/>
      </p:nvGrpSpPr>
      <p:grpSpPr>
        <a:xfrm>
          <a:off x="0" y="0"/>
          <a:ext cx="0" cy="0"/>
          <a:chOff x="0" y="0"/>
          <a:chExt cx="0" cy="0"/>
        </a:xfrm>
      </p:grpSpPr>
      <p:sp>
        <p:nvSpPr>
          <p:cNvPr id="2884" name="Google Shape;2884;g143e8c3a4b3_0_10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5" name="Google Shape;2885;g143e8c3a4b3_0_10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86" name="Google Shape;2886;g143e8c3a4b3_0_10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7"/>
        <p:cNvGrpSpPr/>
        <p:nvPr/>
      </p:nvGrpSpPr>
      <p:grpSpPr>
        <a:xfrm>
          <a:off x="0" y="0"/>
          <a:ext cx="0" cy="0"/>
          <a:chOff x="0" y="0"/>
          <a:chExt cx="0" cy="0"/>
        </a:xfrm>
      </p:grpSpPr>
      <p:sp>
        <p:nvSpPr>
          <p:cNvPr id="2898" name="Google Shape;2898;g143e8c3a4b3_0_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9" name="Google Shape;2899;g143e8c3a4b3_0_13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2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
        <p:cNvGrpSpPr/>
        <p:nvPr/>
      </p:nvGrpSpPr>
      <p:grpSpPr>
        <a:xfrm>
          <a:off x="0" y="0"/>
          <a:ext cx="0" cy="0"/>
          <a:chOff x="0" y="0"/>
          <a:chExt cx="0" cy="0"/>
        </a:xfrm>
      </p:grpSpPr>
      <p:sp>
        <p:nvSpPr>
          <p:cNvPr id="1461" name="Google Shape;1461;g114b6c8062e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2" name="Google Shape;1462;g114b6c8062e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g11726472ecb_2_5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6" name="Google Shape;1476;g11726472ecb_2_5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7" name="Google Shape;1477;g11726472ecb_2_5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11726472ecb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3" name="Google Shape;1483;g11726472ecb_2_1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PHOTO SOURCE: https://www.6sigma.us/kaizen/what-is-a-kaizen-process-mapping-event/</a:t>
            </a:r>
          </a:p>
          <a:p>
            <a:pPr marL="0" lvl="0" indent="0" algn="l" rtl="0">
              <a:lnSpc>
                <a:spcPct val="100000"/>
              </a:lnSpc>
              <a:spcBef>
                <a:spcPts val="0"/>
              </a:spcBef>
              <a:spcAft>
                <a:spcPts val="0"/>
              </a:spcAft>
              <a:buSzPts val="1400"/>
              <a:buNone/>
            </a:pPr>
            <a:endParaRPr dirty="0"/>
          </a:p>
        </p:txBody>
      </p:sp>
      <p:sp>
        <p:nvSpPr>
          <p:cNvPr id="1484" name="Google Shape;1484;g11726472ecb_2_1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11726472ecb_2_4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1" name="Google Shape;1491;g11726472ecb_2_4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b="1" dirty="0"/>
              <a:t>ESTIMATED TIME: </a:t>
            </a:r>
            <a:r>
              <a:rPr lang="en-US" dirty="0"/>
              <a:t>5 minutes.</a:t>
            </a:r>
          </a:p>
          <a:p>
            <a:pPr marL="457200" lvl="0" indent="-317500" algn="l" rtl="0">
              <a:lnSpc>
                <a:spcPct val="100000"/>
              </a:lnSpc>
              <a:spcBef>
                <a:spcPts val="0"/>
              </a:spcBef>
              <a:spcAft>
                <a:spcPts val="0"/>
              </a:spcAft>
              <a:buSzPts val="1400"/>
              <a:buChar char="●"/>
            </a:pPr>
            <a:r>
              <a:rPr lang="en-US" b="1" dirty="0"/>
              <a:t>FACILITATOR’S NOTE: </a:t>
            </a:r>
            <a:r>
              <a:rPr lang="en-US" dirty="0"/>
              <a:t>The goal here is to build rapport and familiarity with all the participants. Make sure to not take more than 5 minutes here.</a:t>
            </a:r>
          </a:p>
        </p:txBody>
      </p:sp>
      <p:sp>
        <p:nvSpPr>
          <p:cNvPr id="1492" name="Google Shape;1492;g11726472ecb_2_4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11726472ecb_0_8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Char char="●"/>
            </a:pPr>
            <a:r>
              <a:rPr lang="en-US" b="1" dirty="0"/>
              <a:t>FACILITATOR’S NOTE: </a:t>
            </a:r>
            <a:r>
              <a:rPr lang="en-US" dirty="0"/>
              <a:t>Don’t advance to the other slides until it seems like everyone understands the goals. Feel free to prompt any questions: “Does anyone have any questions about this?”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PHOTO SOURCE: https://www.freepik.com/premium-vector/archery-target-with-arrows-semi-flat-color-vector-object-full-sized-item-white-participating-competition-simple-cartoon-style-illustration-web-graphic-design-animation_26133668.htm</a:t>
            </a:r>
            <a:r>
              <a:rPr lang="en-US" b="0" dirty="0"/>
              <a:t> </a:t>
            </a:r>
            <a:endParaRPr b="1" dirty="0"/>
          </a:p>
        </p:txBody>
      </p:sp>
      <p:sp>
        <p:nvSpPr>
          <p:cNvPr id="1500" name="Google Shape;1500;g11726472ecb_0_8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11726472ecb_0_7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1" name="Google Shape;1181;g11726472ecb_0_7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2" name="Google Shape;1182;g11726472ecb_0_7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11a27b21ed2_0_2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Char char="●"/>
            </a:pPr>
            <a:r>
              <a:rPr lang="en-US" b="1" dirty="0"/>
              <a:t>PHOTO SOURCE: </a:t>
            </a:r>
            <a:r>
              <a:rPr lang="en-US" u="sng" dirty="0">
                <a:solidFill>
                  <a:schemeClr val="hlink"/>
                </a:solidFill>
                <a:hlinkClick r:id="rId3"/>
              </a:rPr>
              <a:t>https://www.cumanagement.com/articles/2019/12/nextgen-know-how-framework-better-shorter-meetings</a:t>
            </a:r>
            <a:r>
              <a:rPr lang="en-US" dirty="0"/>
              <a:t> </a:t>
            </a:r>
            <a:endParaRPr dirty="0"/>
          </a:p>
          <a:p>
            <a:pPr marL="457200" lvl="0" indent="-317500" algn="l" rtl="0">
              <a:lnSpc>
                <a:spcPct val="100000"/>
              </a:lnSpc>
              <a:spcBef>
                <a:spcPts val="0"/>
              </a:spcBef>
              <a:spcAft>
                <a:spcPts val="0"/>
              </a:spcAft>
              <a:buClr>
                <a:schemeClr val="dk1"/>
              </a:buClr>
              <a:buSzPts val="1400"/>
              <a:buChar char="●"/>
            </a:pPr>
            <a:r>
              <a:rPr lang="en-US" b="1" dirty="0"/>
              <a:t>FACILITATOR’S NOTE: </a:t>
            </a:r>
            <a:r>
              <a:rPr lang="en-US" dirty="0"/>
              <a:t>Emphasizing these norms is critical, as you don’t want this group session to devolve into a complaint hour! Make sure that participants really understand that this discussion is a safe space for honest discussion around what works and what doesn’t. </a:t>
            </a:r>
            <a:endParaRPr b="1" dirty="0"/>
          </a:p>
          <a:p>
            <a:pPr marL="457200" lvl="0" indent="-317500" algn="l" rtl="0">
              <a:lnSpc>
                <a:spcPct val="100000"/>
              </a:lnSpc>
              <a:spcBef>
                <a:spcPts val="0"/>
              </a:spcBef>
              <a:spcAft>
                <a:spcPts val="0"/>
              </a:spcAft>
              <a:buClr>
                <a:schemeClr val="dk1"/>
              </a:buClr>
              <a:buSzPts val="1400"/>
              <a:buChar char="●"/>
            </a:pPr>
            <a:r>
              <a:rPr lang="en-US" b="1" dirty="0"/>
              <a:t>FACILITATOR’S NOTE: </a:t>
            </a:r>
            <a:r>
              <a:rPr lang="en-US" dirty="0"/>
              <a:t>“Step in, step back” means encouraging everyone to speak, but not letting any singular voice or perspective dominate discussion.</a:t>
            </a:r>
            <a:endParaRPr dirty="0"/>
          </a:p>
          <a:p>
            <a:pPr marL="0" lvl="0" indent="0" algn="l" rtl="0">
              <a:lnSpc>
                <a:spcPct val="100000"/>
              </a:lnSpc>
              <a:spcBef>
                <a:spcPts val="0"/>
              </a:spcBef>
              <a:spcAft>
                <a:spcPts val="0"/>
              </a:spcAft>
              <a:buSzPts val="1400"/>
              <a:buNone/>
            </a:pPr>
            <a:endParaRPr dirty="0"/>
          </a:p>
        </p:txBody>
      </p:sp>
      <p:sp>
        <p:nvSpPr>
          <p:cNvPr id="1508" name="Google Shape;1508;g11a27b21ed2_0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g11a27b21ed2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6" name="Google Shape;1516;g11a27b21ed2_0_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t>PHOTO SOURCE: https://www.ariscommunity.com/process-mapping</a:t>
            </a:r>
            <a:r>
              <a:rPr lang="en-US" b="0" dirty="0"/>
              <a:t> </a:t>
            </a:r>
            <a:endParaRPr lang="en-US" b="1" dirty="0"/>
          </a:p>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g11726472ecb_0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4" name="Google Shape;1524;g11726472ecb_0_8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a:p>
            <a:pPr marL="457200" lvl="0" indent="-317500" algn="l" rtl="0">
              <a:lnSpc>
                <a:spcPct val="100000"/>
              </a:lnSpc>
              <a:spcBef>
                <a:spcPts val="0"/>
              </a:spcBef>
              <a:spcAft>
                <a:spcPts val="0"/>
              </a:spcAft>
              <a:buSzPts val="1400"/>
              <a:buChar char="●"/>
            </a:pPr>
            <a:r>
              <a:rPr lang="en-US" b="1" dirty="0"/>
              <a:t>FACILITATOR’S NOTE: </a:t>
            </a:r>
            <a:r>
              <a:rPr lang="en-US" dirty="0"/>
              <a:t>Use this slide to specify which aspect of the process you’ll discuss in your meeting. We find the arrows a good graphic to use as it demonstrates how the process you are focusing on is part of larger systems of your jurisdiction!</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g114b6c8062e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8" name="Google Shape;1538;g114b6c8062e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a:p>
            <a:pPr marL="457200" lvl="0" indent="-317500" algn="l" rtl="0">
              <a:lnSpc>
                <a:spcPct val="100000"/>
              </a:lnSpc>
              <a:spcBef>
                <a:spcPts val="0"/>
              </a:spcBef>
              <a:spcAft>
                <a:spcPts val="0"/>
              </a:spcAft>
              <a:buSzPts val="1400"/>
              <a:buChar char="●"/>
            </a:pPr>
            <a:r>
              <a:rPr lang="en-US" b="1" dirty="0"/>
              <a:t>FACILITATOR’S NOTE: </a:t>
            </a:r>
            <a:r>
              <a:rPr lang="en-US" dirty="0"/>
              <a:t>This is where it’s helpful to have a basic process map down in advance. You can throw out some initial stages and steps and use that as the basis of discussion. Again, this is all part of framing the discussion. </a:t>
            </a:r>
            <a:endParaRPr dirty="0"/>
          </a:p>
          <a:p>
            <a:pPr marL="457200" lvl="0" indent="-317500" algn="l" rtl="0">
              <a:lnSpc>
                <a:spcPct val="100000"/>
              </a:lnSpc>
              <a:spcBef>
                <a:spcPts val="0"/>
              </a:spcBef>
              <a:spcAft>
                <a:spcPts val="0"/>
              </a:spcAft>
              <a:buSzPts val="1400"/>
              <a:buChar char="●"/>
            </a:pPr>
            <a:r>
              <a:rPr lang="en-US" dirty="0"/>
              <a:t>A stage is just a category or genre of steps, so don’t feel this staging/graphic has to be perfect. It’s just to give the participants a sense of how you’ll be framing discussion and the process.</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11a27b21ed2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9" name="Google Shape;1569;g11a27b21ed2_0_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Char char="●"/>
            </a:pPr>
            <a:r>
              <a:rPr lang="en-US" b="1" dirty="0"/>
              <a:t>FACILITATOR’S NOTE: </a:t>
            </a:r>
            <a:r>
              <a:rPr lang="en-US" dirty="0"/>
              <a:t>Only</a:t>
            </a:r>
            <a:r>
              <a:rPr lang="en-US" b="1" dirty="0"/>
              <a:t> </a:t>
            </a:r>
            <a:r>
              <a:rPr lang="en-US" dirty="0"/>
              <a:t>use this slide if you are asking folks to work off a basic shape-based process map. Make sure to not advance until everyone understands the “rules of thumb.”</a:t>
            </a:r>
          </a:p>
          <a:p>
            <a:pPr marL="457200" marR="0" lvl="0" indent="-317500" algn="l" defTabSz="914400" rtl="0" eaLnBrk="1" fontAlgn="auto" latinLnBrk="0" hangingPunct="1">
              <a:lnSpc>
                <a:spcPct val="100000"/>
              </a:lnSpc>
              <a:spcBef>
                <a:spcPts val="0"/>
              </a:spcBef>
              <a:spcAft>
                <a:spcPts val="0"/>
              </a:spcAft>
              <a:buClr>
                <a:schemeClr val="dk1"/>
              </a:buClr>
              <a:buSzPts val="1400"/>
              <a:buFont typeface="Arial"/>
              <a:buChar char="●"/>
              <a:tabLst/>
              <a:defRPr/>
            </a:pPr>
            <a:r>
              <a:rPr lang="en-US" b="1" dirty="0"/>
              <a:t>PHOTO SOURCE: https://www.ariscommunity.com/process-mapping</a:t>
            </a:r>
            <a:r>
              <a:rPr lang="en-US" b="0" dirty="0"/>
              <a:t> </a:t>
            </a:r>
            <a:endParaRPr dirty="0"/>
          </a:p>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23f9011a65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7" name="Google Shape;1577;g123f9011a65_0_2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solidFill>
                <a:schemeClr val="dk1"/>
              </a:solidFill>
            </a:endParaRPr>
          </a:p>
          <a:p>
            <a:pPr marL="0" lvl="0" indent="0" algn="l" rtl="0">
              <a:lnSpc>
                <a:spcPct val="100000"/>
              </a:lnSpc>
              <a:spcBef>
                <a:spcPts val="0"/>
              </a:spcBef>
              <a:spcAft>
                <a:spcPts val="0"/>
              </a:spcAft>
              <a:buClr>
                <a:schemeClr val="dk1"/>
              </a:buClr>
              <a:buSzPts val="1200"/>
              <a:buFont typeface="Arial"/>
              <a:buNone/>
            </a:pPr>
            <a:endParaRPr>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11a27b21ed2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3" name="Google Shape;1583;g11a27b21ed2_0_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Char char="●"/>
            </a:pPr>
            <a:r>
              <a:rPr lang="en-US" b="1" dirty="0"/>
              <a:t>FACILITATOR’S NOTE: </a:t>
            </a:r>
            <a:r>
              <a:rPr lang="en-US" dirty="0"/>
              <a:t>Only</a:t>
            </a:r>
            <a:r>
              <a:rPr lang="en-US" b="1" dirty="0"/>
              <a:t> </a:t>
            </a:r>
            <a:r>
              <a:rPr lang="en-US" dirty="0"/>
              <a:t>use this slide if you are asking folks to work off a spreadsheet process map. This will be new content for many people, so be sure to stop and ask for questions here.</a:t>
            </a:r>
            <a:endParaRPr dirty="0"/>
          </a:p>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123f9011a65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1" name="Google Shape;1591;g123f9011a65_0_2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g114b6c8062e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7" name="Google Shape;1597;g114b6c8062e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Char char="●"/>
            </a:pPr>
            <a:r>
              <a:rPr lang="en-US" b="1" dirty="0"/>
              <a:t>ESTIMATED TIME: </a:t>
            </a:r>
            <a:r>
              <a:rPr lang="en-US" dirty="0"/>
              <a:t>10-15 minutes.</a:t>
            </a:r>
            <a:endParaRPr dirty="0"/>
          </a:p>
          <a:p>
            <a:pPr marL="457200" lvl="0" indent="-317500" algn="l" rtl="0">
              <a:lnSpc>
                <a:spcPct val="100000"/>
              </a:lnSpc>
              <a:spcBef>
                <a:spcPts val="0"/>
              </a:spcBef>
              <a:spcAft>
                <a:spcPts val="0"/>
              </a:spcAft>
              <a:buClr>
                <a:schemeClr val="dk1"/>
              </a:buClr>
              <a:buSzPts val="1400"/>
              <a:buChar char="●"/>
            </a:pPr>
            <a:r>
              <a:rPr lang="en-US" b="1" dirty="0"/>
              <a:t>FACILITATOR’S NOTE: </a:t>
            </a:r>
            <a:r>
              <a:rPr lang="en-US" dirty="0"/>
              <a:t>This activity can be done together, or ask folks to review the process map on their own before sharing out their thoughts.</a:t>
            </a:r>
            <a:endParaRPr dirty="0"/>
          </a:p>
          <a:p>
            <a:pPr marL="457200" lvl="0" indent="-317500" algn="l" rtl="0">
              <a:lnSpc>
                <a:spcPct val="100000"/>
              </a:lnSpc>
              <a:spcBef>
                <a:spcPts val="0"/>
              </a:spcBef>
              <a:spcAft>
                <a:spcPts val="0"/>
              </a:spcAft>
              <a:buClr>
                <a:schemeClr val="dk1"/>
              </a:buClr>
              <a:buSzPts val="1400"/>
              <a:buChar char="●"/>
            </a:pPr>
            <a:r>
              <a:rPr lang="en-US" b="1" dirty="0"/>
              <a:t>FACILITATOR’S NOTE: </a:t>
            </a:r>
            <a:r>
              <a:rPr lang="en-US" dirty="0"/>
              <a:t>If you’re doing this activity in person, incorporate 2-3 minutes to demonstrate how you would like participants to add feedback to the draft process map (stickies, pen/pencil).</a:t>
            </a:r>
            <a:endParaRPr dirty="0"/>
          </a:p>
          <a:p>
            <a:pPr marL="457200" lvl="0" indent="-317500" algn="l" rtl="0">
              <a:lnSpc>
                <a:spcPct val="100000"/>
              </a:lnSpc>
              <a:spcBef>
                <a:spcPts val="0"/>
              </a:spcBef>
              <a:spcAft>
                <a:spcPts val="0"/>
              </a:spcAft>
              <a:buSzPts val="1400"/>
              <a:buChar char="●"/>
            </a:pPr>
            <a:r>
              <a:rPr lang="en-US" b="1" dirty="0"/>
              <a:t>FACILITATOR’S NOTE: </a:t>
            </a:r>
            <a:r>
              <a:rPr lang="en-US" dirty="0"/>
              <a:t>Make sure to really emphasize these last few points: we’re looking at the current reality, NOT the ideal or your preferred one. You want something generalizable across all staff, not just true for a select few.</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g11a27b21ed2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4" name="Google Shape;1604;g11a27b21ed2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Char char="●"/>
            </a:pPr>
            <a:r>
              <a:rPr lang="en-US" b="1"/>
              <a:t>ESTIMATED TIME: </a:t>
            </a:r>
            <a:r>
              <a:rPr lang="en-US"/>
              <a:t>At least 45 minutes.</a:t>
            </a:r>
            <a:endParaRPr/>
          </a:p>
          <a:p>
            <a:pPr marL="457200" lvl="0" indent="-317500" algn="l" rtl="0">
              <a:lnSpc>
                <a:spcPct val="100000"/>
              </a:lnSpc>
              <a:spcBef>
                <a:spcPts val="0"/>
              </a:spcBef>
              <a:spcAft>
                <a:spcPts val="0"/>
              </a:spcAft>
              <a:buClr>
                <a:schemeClr val="dk1"/>
              </a:buClr>
              <a:buSzPts val="1400"/>
              <a:buChar char="●"/>
            </a:pPr>
            <a:r>
              <a:rPr lang="en-US" b="1"/>
              <a:t>FACILITATOR’S NOTE: </a:t>
            </a:r>
            <a:r>
              <a:rPr lang="en-US"/>
              <a:t>This will be the bulk of the meeting. Your objective for these first process mapping sessions is just to confirm on the steps of the process. THEN you can analyze each step and identify takeaways.</a:t>
            </a:r>
            <a:endParaRPr/>
          </a:p>
          <a:p>
            <a:pPr marL="457200" lvl="0" indent="-317500" algn="l" rtl="0">
              <a:lnSpc>
                <a:spcPct val="100000"/>
              </a:lnSpc>
              <a:spcBef>
                <a:spcPts val="0"/>
              </a:spcBef>
              <a:spcAft>
                <a:spcPts val="0"/>
              </a:spcAft>
              <a:buSzPts val="1400"/>
              <a:buChar char="●"/>
            </a:pPr>
            <a:r>
              <a:rPr lang="en-US" b="1"/>
              <a:t>FACILITATOR’S NOTE: </a:t>
            </a:r>
            <a:r>
              <a:rPr lang="en-US"/>
              <a:t>Let conversation flow, but make sure to not let anyone dominate discussion or anyone feel left out. Feel free to call on people directly.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11726472ec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8" name="Google Shape;1188;g11726472ec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114b6c8062e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1" name="Google Shape;1611;g114b6c8062e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You will likely need a separate, follow-up meeting to address this portion of the process mapping process. That’s fine! This work takes time.</a:t>
            </a:r>
            <a:endParaRPr b="1"/>
          </a:p>
          <a:p>
            <a:pPr marL="457200" lvl="0" indent="-317500" algn="l" rtl="0">
              <a:lnSpc>
                <a:spcPct val="100000"/>
              </a:lnSpc>
              <a:spcBef>
                <a:spcPts val="0"/>
              </a:spcBef>
              <a:spcAft>
                <a:spcPts val="0"/>
              </a:spcAft>
              <a:buClr>
                <a:schemeClr val="dk1"/>
              </a:buClr>
              <a:buSzPts val="1400"/>
              <a:buChar char="●"/>
            </a:pPr>
            <a:r>
              <a:rPr lang="en-US" b="1"/>
              <a:t>PHOTO SOURCE: </a:t>
            </a:r>
            <a:r>
              <a:rPr lang="en-US" u="sng">
                <a:solidFill>
                  <a:schemeClr val="hlink"/>
                </a:solidFill>
                <a:hlinkClick r:id="rId3"/>
              </a:rPr>
              <a:t>https://www.stevenson.edu/online/about-us/news/origin-of-investigate</a:t>
            </a:r>
            <a:r>
              <a:rPr lang="en-US"/>
              <a:t> </a:t>
            </a:r>
            <a:endParaRPr/>
          </a:p>
          <a:p>
            <a:pPr marL="457200" lvl="0" indent="-317500" algn="l" rtl="0">
              <a:lnSpc>
                <a:spcPct val="100000"/>
              </a:lnSpc>
              <a:spcBef>
                <a:spcPts val="0"/>
              </a:spcBef>
              <a:spcAft>
                <a:spcPts val="0"/>
              </a:spcAft>
              <a:buClr>
                <a:schemeClr val="dk1"/>
              </a:buClr>
              <a:buSzPts val="1400"/>
              <a:buChar char="●"/>
            </a:pPr>
            <a:r>
              <a:rPr lang="en-US" b="1"/>
              <a:t>FACILITATOR’S NOTE: </a:t>
            </a:r>
            <a:r>
              <a:rPr lang="en-US"/>
              <a:t>Again, don’t sweat it if you can’t reach this point by your first meeting. (It’s unlikely you will!) In fact, it may be more efficient to do exercise in a separate meeting.</a:t>
            </a:r>
            <a:endParaRPr b="1"/>
          </a:p>
          <a:p>
            <a:pPr marL="457200" lvl="0" indent="-317500" algn="l" rtl="0">
              <a:lnSpc>
                <a:spcPct val="100000"/>
              </a:lnSpc>
              <a:spcBef>
                <a:spcPts val="0"/>
              </a:spcBef>
              <a:spcAft>
                <a:spcPts val="0"/>
              </a:spcAft>
              <a:buClr>
                <a:schemeClr val="dk1"/>
              </a:buClr>
              <a:buSzPts val="1400"/>
              <a:buChar char="●"/>
            </a:pPr>
            <a:r>
              <a:rPr lang="en-US" b="1"/>
              <a:t>FACILITATOR’S NOTE: </a:t>
            </a:r>
            <a:r>
              <a:rPr lang="en-US"/>
              <a:t>See the next slide for a format you can use for assessing each step.</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11a27b21ed2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9" name="Google Shape;1619;g11a27b21ed2_0_2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Char char="●"/>
            </a:pPr>
            <a:r>
              <a:rPr lang="en-US" b="1" dirty="0"/>
              <a:t>FACILITATOR’S NOTE: </a:t>
            </a:r>
            <a:r>
              <a:rPr lang="en-US" dirty="0"/>
              <a:t>You can fill this out live in a slide like this, or use this same setup in a spreadsheet.</a:t>
            </a: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g114b6c8062e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5" name="Google Shape;1625;g114b6c8062e_0_2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Char char="●"/>
            </a:pPr>
            <a:r>
              <a:rPr lang="en-US" b="1"/>
              <a:t>PHOTO SOURCE: </a:t>
            </a:r>
            <a:r>
              <a:rPr lang="en-US" u="sng">
                <a:solidFill>
                  <a:schemeClr val="hlink"/>
                </a:solidFill>
                <a:hlinkClick r:id="rId3"/>
              </a:rPr>
              <a:t>https://www.sandiegouniontribune.com/news/religion/story/2020-11-22/celebrating-the-power-of-these-two-words-thank-you</a:t>
            </a:r>
            <a:r>
              <a:rPr lang="en-US"/>
              <a:t> </a:t>
            </a:r>
            <a:endParaRPr/>
          </a:p>
          <a:p>
            <a:pPr marL="457200" lvl="0" indent="-317500" algn="l" rtl="0">
              <a:lnSpc>
                <a:spcPct val="100000"/>
              </a:lnSpc>
              <a:spcBef>
                <a:spcPts val="0"/>
              </a:spcBef>
              <a:spcAft>
                <a:spcPts val="0"/>
              </a:spcAft>
              <a:buClr>
                <a:schemeClr val="dk1"/>
              </a:buClr>
              <a:buSzPts val="1400"/>
              <a:buChar char="●"/>
            </a:pPr>
            <a:r>
              <a:rPr lang="en-US" b="1"/>
              <a:t>FACILITATOR’S NOTE: </a:t>
            </a:r>
            <a:r>
              <a:rPr lang="en-US"/>
              <a:t>Regardless of how much you accomplish in a given session, make sure to save 2-3 minutes to thank participants and setup next steps. A thank you goes a long way, as this can be taxing work!</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115abbc0523_2_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6" name="Google Shape;1206;g115abbc0523_2_4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1" dirty="0"/>
              <a:t>PHOTO SOURCE: https://www.ariscommunity.com/process-mapping</a:t>
            </a:r>
            <a:r>
              <a:rPr lang="en-US" b="0" dirty="0"/>
              <a:t> </a:t>
            </a:r>
            <a:endParaRPr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11726472ecb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4" name="Google Shape;1214;g11726472ecb_0_6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t>PHOTO SOURCE: https://www.ariscommunity.com/process-mapping</a:t>
            </a:r>
            <a:r>
              <a:rPr lang="en-US" b="0" dirty="0"/>
              <a:t> </a:t>
            </a:r>
            <a:endParaRPr lang="en-US" b="1" dirty="0"/>
          </a:p>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115abbc0523_2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2" name="Google Shape;1222;g115abbc0523_2_5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115abbc0523_2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8" name="Google Shape;1238;g115abbc0523_2_5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11a27b21ed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5" name="Google Shape;1245;g11a27b21ed2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ide - Classic">
  <p:cSld name="Title Side - Classic">
    <p:spTree>
      <p:nvGrpSpPr>
        <p:cNvPr id="1" name="Shape 15"/>
        <p:cNvGrpSpPr/>
        <p:nvPr/>
      </p:nvGrpSpPr>
      <p:grpSpPr>
        <a:xfrm>
          <a:off x="0" y="0"/>
          <a:ext cx="0" cy="0"/>
          <a:chOff x="0" y="0"/>
          <a:chExt cx="0" cy="0"/>
        </a:xfrm>
      </p:grpSpPr>
      <p:sp>
        <p:nvSpPr>
          <p:cNvPr id="16" name="Google Shape;16;p21"/>
          <p:cNvSpPr/>
          <p:nvPr/>
        </p:nvSpPr>
        <p:spPr>
          <a:xfrm>
            <a:off x="406401" y="1100847"/>
            <a:ext cx="11379201" cy="4838783"/>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21"/>
          <p:cNvSpPr/>
          <p:nvPr/>
        </p:nvSpPr>
        <p:spPr>
          <a:xfrm>
            <a:off x="406401" y="6019800"/>
            <a:ext cx="11379201" cy="228600"/>
          </a:xfrm>
          <a:prstGeom prst="rect">
            <a:avLst/>
          </a:prstGeom>
          <a:solidFill>
            <a:srgbClr val="A719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lt1"/>
                </a:solidFill>
                <a:latin typeface="Arial"/>
                <a:ea typeface="Arial"/>
                <a:cs typeface="Arial"/>
                <a:sym typeface="Arial"/>
              </a:rPr>
              <a:t>govlab.hks.harvard.edu</a:t>
            </a:r>
            <a:endParaRPr sz="1600" b="0" i="1" u="none" strike="noStrike" cap="none">
              <a:solidFill>
                <a:schemeClr val="lt1"/>
              </a:solidFill>
              <a:latin typeface="Arial"/>
              <a:ea typeface="Arial"/>
              <a:cs typeface="Arial"/>
              <a:sym typeface="Arial"/>
            </a:endParaRPr>
          </a:p>
        </p:txBody>
      </p:sp>
      <p:sp>
        <p:nvSpPr>
          <p:cNvPr id="18" name="Google Shape;18;p21"/>
          <p:cNvSpPr txBox="1">
            <a:spLocks noGrp="1"/>
          </p:cNvSpPr>
          <p:nvPr>
            <p:ph type="ctrTitle"/>
          </p:nvPr>
        </p:nvSpPr>
        <p:spPr>
          <a:xfrm>
            <a:off x="1320800" y="1828801"/>
            <a:ext cx="9550400" cy="115093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AE2431"/>
              </a:buClr>
              <a:buSzPts val="3600"/>
              <a:buFont typeface="Arial"/>
              <a:buNone/>
              <a:defRPr sz="3600" b="1">
                <a:solidFill>
                  <a:srgbClr val="AE243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subTitle" idx="1"/>
          </p:nvPr>
        </p:nvSpPr>
        <p:spPr>
          <a:xfrm>
            <a:off x="1320800" y="3114884"/>
            <a:ext cx="9550400" cy="9144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560"/>
              </a:spcBef>
              <a:spcAft>
                <a:spcPts val="0"/>
              </a:spcAft>
              <a:buClr>
                <a:schemeClr val="dk1"/>
              </a:buClr>
              <a:buSzPts val="2800"/>
              <a:buNone/>
              <a:defRPr sz="2800">
                <a:latin typeface="Arial"/>
                <a:ea typeface="Arial"/>
                <a:cs typeface="Arial"/>
                <a:sym typeface="Arial"/>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pic>
        <p:nvPicPr>
          <p:cNvPr id="20" name="Google Shape;20;p21"/>
          <p:cNvPicPr preferRelativeResize="0"/>
          <p:nvPr/>
        </p:nvPicPr>
        <p:blipFill rotWithShape="1">
          <a:blip r:embed="rId2">
            <a:alphaModFix/>
          </a:blip>
          <a:srcRect/>
          <a:stretch/>
        </p:blipFill>
        <p:spPr>
          <a:xfrm>
            <a:off x="533400" y="401128"/>
            <a:ext cx="2999219" cy="480302"/>
          </a:xfrm>
          <a:prstGeom prst="rect">
            <a:avLst/>
          </a:prstGeom>
          <a:noFill/>
          <a:ln>
            <a:noFill/>
          </a:ln>
        </p:spPr>
      </p:pic>
      <p:sp>
        <p:nvSpPr>
          <p:cNvPr id="21" name="Google Shape;21;p21"/>
          <p:cNvSpPr txBox="1">
            <a:spLocks noGrp="1"/>
          </p:cNvSpPr>
          <p:nvPr>
            <p:ph type="body" idx="2"/>
          </p:nvPr>
        </p:nvSpPr>
        <p:spPr>
          <a:xfrm>
            <a:off x="1322818" y="4164430"/>
            <a:ext cx="9548381" cy="34006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228600" algn="l">
              <a:lnSpc>
                <a:spcPct val="100000"/>
              </a:lnSpc>
              <a:spcBef>
                <a:spcPts val="320"/>
              </a:spcBef>
              <a:spcAft>
                <a:spcPts val="0"/>
              </a:spcAft>
              <a:buClr>
                <a:schemeClr val="accent5"/>
              </a:buClr>
              <a:buSzPts val="1600"/>
              <a:buNone/>
              <a:defRPr>
                <a:solidFill>
                  <a:schemeClr val="accent5"/>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 Modern">
  <p:cSld name="Title Slide - Modern">
    <p:spTree>
      <p:nvGrpSpPr>
        <p:cNvPr id="1" name="Shape 118"/>
        <p:cNvGrpSpPr/>
        <p:nvPr/>
      </p:nvGrpSpPr>
      <p:grpSpPr>
        <a:xfrm>
          <a:off x="0" y="0"/>
          <a:ext cx="0" cy="0"/>
          <a:chOff x="0" y="0"/>
          <a:chExt cx="0" cy="0"/>
        </a:xfrm>
      </p:grpSpPr>
      <p:sp>
        <p:nvSpPr>
          <p:cNvPr id="119" name="Google Shape;119;p34"/>
          <p:cNvSpPr/>
          <p:nvPr/>
        </p:nvSpPr>
        <p:spPr>
          <a:xfrm>
            <a:off x="1066799" y="2039593"/>
            <a:ext cx="10058402" cy="2761006"/>
          </a:xfrm>
          <a:prstGeom prst="rect">
            <a:avLst/>
          </a:prstGeom>
          <a:solidFill>
            <a:schemeClr val="lt1"/>
          </a:solidFill>
          <a:ln w="28575" cap="flat" cmpd="sng">
            <a:solidFill>
              <a:srgbClr val="D8D8D8"/>
            </a:solidFill>
            <a:prstDash val="solid"/>
            <a:round/>
            <a:headEnd type="none" w="sm" len="sm"/>
            <a:tailEnd type="none" w="sm" len="sm"/>
          </a:ln>
          <a:effectLst>
            <a:outerShdw blurRad="50800" dist="38100" dir="2700000" algn="tl" rotWithShape="0">
              <a:srgbClr val="7F7F7F">
                <a:alpha val="823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0" name="Google Shape;120;p34"/>
          <p:cNvSpPr/>
          <p:nvPr/>
        </p:nvSpPr>
        <p:spPr>
          <a:xfrm>
            <a:off x="1066317" y="4800600"/>
            <a:ext cx="10058401" cy="58393"/>
          </a:xfrm>
          <a:prstGeom prst="rect">
            <a:avLst/>
          </a:prstGeom>
          <a:solidFill>
            <a:srgbClr val="D8D8D8"/>
          </a:solidFill>
          <a:ln w="25400" cap="flat" cmpd="sng">
            <a:solidFill>
              <a:srgbClr val="D8D8D8"/>
            </a:solidFill>
            <a:prstDash val="solid"/>
            <a:round/>
            <a:headEnd type="none" w="sm" len="sm"/>
            <a:tailEnd type="none" w="sm" len="sm"/>
          </a:ln>
          <a:effectLst>
            <a:outerShdw blurRad="50800" dist="38100" dir="2700000" algn="tl" rotWithShape="0">
              <a:srgbClr val="7F7F7F">
                <a:alpha val="823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1" name="Google Shape;121;p34"/>
          <p:cNvSpPr/>
          <p:nvPr/>
        </p:nvSpPr>
        <p:spPr>
          <a:xfrm>
            <a:off x="0" y="6608484"/>
            <a:ext cx="12192000" cy="250494"/>
          </a:xfrm>
          <a:prstGeom prst="rect">
            <a:avLst/>
          </a:prstGeom>
          <a:solidFill>
            <a:srgbClr val="A71930"/>
          </a:solidFill>
          <a:ln w="25400" cap="flat" cmpd="sng">
            <a:solidFill>
              <a:srgbClr val="A71930"/>
            </a:solidFill>
            <a:prstDash val="solid"/>
            <a:round/>
            <a:headEnd type="none" w="sm" len="sm"/>
            <a:tailEnd type="none" w="sm" len="sm"/>
          </a:ln>
          <a:effectLst>
            <a:outerShdw blurRad="50800" dist="38100" dir="2700000" algn="tl" rotWithShape="0">
              <a:srgbClr val="7F7F7F">
                <a:alpha val="823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lt1"/>
                </a:solidFill>
                <a:latin typeface="Arial"/>
                <a:ea typeface="Arial"/>
                <a:cs typeface="Arial"/>
                <a:sym typeface="Arial"/>
              </a:rPr>
              <a:t>govlab.hks.harvard.edu</a:t>
            </a:r>
            <a:endParaRPr sz="1600" b="0" i="1" u="none" strike="noStrike" cap="none">
              <a:solidFill>
                <a:schemeClr val="lt1"/>
              </a:solidFill>
              <a:latin typeface="Arial"/>
              <a:ea typeface="Arial"/>
              <a:cs typeface="Arial"/>
              <a:sym typeface="Arial"/>
            </a:endParaRPr>
          </a:p>
        </p:txBody>
      </p:sp>
      <p:sp>
        <p:nvSpPr>
          <p:cNvPr id="122" name="Google Shape;122;p34"/>
          <p:cNvSpPr txBox="1">
            <a:spLocks noGrp="1"/>
          </p:cNvSpPr>
          <p:nvPr>
            <p:ph type="ctrTitle"/>
          </p:nvPr>
        </p:nvSpPr>
        <p:spPr>
          <a:xfrm>
            <a:off x="1193799" y="2260258"/>
            <a:ext cx="9550400" cy="115093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2"/>
              </a:buClr>
              <a:buSzPts val="4000"/>
              <a:buFont typeface="Arial"/>
              <a:buNone/>
              <a:defRPr sz="4000" b="1">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4"/>
          <p:cNvSpPr txBox="1">
            <a:spLocks noGrp="1"/>
          </p:cNvSpPr>
          <p:nvPr>
            <p:ph type="subTitle" idx="1"/>
          </p:nvPr>
        </p:nvSpPr>
        <p:spPr>
          <a:xfrm>
            <a:off x="1193799" y="3521216"/>
            <a:ext cx="9550400" cy="685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Clr>
                <a:schemeClr val="dk1"/>
              </a:buClr>
              <a:buSzPts val="2400"/>
              <a:buNone/>
              <a:defRPr sz="2400">
                <a:latin typeface="Arial"/>
                <a:ea typeface="Arial"/>
                <a:cs typeface="Arial"/>
                <a:sym typeface="Arial"/>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pic>
        <p:nvPicPr>
          <p:cNvPr id="124" name="Google Shape;124;p34"/>
          <p:cNvPicPr preferRelativeResize="0"/>
          <p:nvPr/>
        </p:nvPicPr>
        <p:blipFill rotWithShape="1">
          <a:blip r:embed="rId2">
            <a:alphaModFix/>
          </a:blip>
          <a:srcRect/>
          <a:stretch/>
        </p:blipFill>
        <p:spPr>
          <a:xfrm>
            <a:off x="1041395" y="5335982"/>
            <a:ext cx="2999219" cy="475007"/>
          </a:xfrm>
          <a:prstGeom prst="rect">
            <a:avLst/>
          </a:prstGeom>
          <a:noFill/>
          <a:ln>
            <a:noFill/>
          </a:ln>
        </p:spPr>
      </p:pic>
      <p:sp>
        <p:nvSpPr>
          <p:cNvPr id="125" name="Google Shape;125;p34"/>
          <p:cNvSpPr/>
          <p:nvPr/>
        </p:nvSpPr>
        <p:spPr>
          <a:xfrm>
            <a:off x="952500" y="2416625"/>
            <a:ext cx="134614" cy="1906985"/>
          </a:xfrm>
          <a:prstGeom prst="rect">
            <a:avLst/>
          </a:prstGeom>
          <a:solidFill>
            <a:srgbClr val="A71930"/>
          </a:solidFill>
          <a:ln w="25400" cap="flat" cmpd="sng">
            <a:solidFill>
              <a:srgbClr val="A7193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1" u="none" strike="noStrike" cap="none">
              <a:solidFill>
                <a:schemeClr val="lt1"/>
              </a:solidFill>
              <a:latin typeface="Arial"/>
              <a:ea typeface="Arial"/>
              <a:cs typeface="Arial"/>
              <a:sym typeface="Arial"/>
            </a:endParaRPr>
          </a:p>
        </p:txBody>
      </p:sp>
      <p:sp>
        <p:nvSpPr>
          <p:cNvPr id="126" name="Google Shape;126;p34"/>
          <p:cNvSpPr txBox="1">
            <a:spLocks noGrp="1"/>
          </p:cNvSpPr>
          <p:nvPr>
            <p:ph type="body" idx="2"/>
          </p:nvPr>
        </p:nvSpPr>
        <p:spPr>
          <a:xfrm>
            <a:off x="1193799" y="4317038"/>
            <a:ext cx="9550400" cy="34006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228600" algn="l">
              <a:lnSpc>
                <a:spcPct val="100000"/>
              </a:lnSpc>
              <a:spcBef>
                <a:spcPts val="320"/>
              </a:spcBef>
              <a:spcAft>
                <a:spcPts val="0"/>
              </a:spcAft>
              <a:buClr>
                <a:schemeClr val="accent5"/>
              </a:buClr>
              <a:buSzPts val="1600"/>
              <a:buNone/>
              <a:defRPr>
                <a:solidFill>
                  <a:schemeClr val="accent5"/>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Columns, Color headers">
  <p:cSld name="3 Columns, Color headers">
    <p:spTree>
      <p:nvGrpSpPr>
        <p:cNvPr id="1" name="Shape 127"/>
        <p:cNvGrpSpPr/>
        <p:nvPr/>
      </p:nvGrpSpPr>
      <p:grpSpPr>
        <a:xfrm>
          <a:off x="0" y="0"/>
          <a:ext cx="0" cy="0"/>
          <a:chOff x="0" y="0"/>
          <a:chExt cx="0" cy="0"/>
        </a:xfrm>
      </p:grpSpPr>
      <p:sp>
        <p:nvSpPr>
          <p:cNvPr id="128" name="Google Shape;128;p35"/>
          <p:cNvSpPr/>
          <p:nvPr/>
        </p:nvSpPr>
        <p:spPr>
          <a:xfrm>
            <a:off x="240821" y="6284401"/>
            <a:ext cx="11710358" cy="90519"/>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9" name="Google Shape;129;p35"/>
          <p:cNvSpPr/>
          <p:nvPr/>
        </p:nvSpPr>
        <p:spPr>
          <a:xfrm rot="10800000" flipH="1">
            <a:off x="240821" y="6426679"/>
            <a:ext cx="11710358" cy="370936"/>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0" name="Google Shape;130;p35"/>
          <p:cNvSpPr txBox="1">
            <a:spLocks noGrp="1"/>
          </p:cNvSpPr>
          <p:nvPr>
            <p:ph type="body" idx="1"/>
          </p:nvPr>
        </p:nvSpPr>
        <p:spPr>
          <a:xfrm>
            <a:off x="609600" y="1981200"/>
            <a:ext cx="347472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55600" algn="l">
              <a:lnSpc>
                <a:spcPct val="100000"/>
              </a:lnSpc>
              <a:spcBef>
                <a:spcPts val="400"/>
              </a:spcBef>
              <a:spcAft>
                <a:spcPts val="0"/>
              </a:spcAft>
              <a:buClr>
                <a:schemeClr val="dk1"/>
              </a:buClr>
              <a:buSzPts val="2000"/>
              <a:buFont typeface="Courier New"/>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1" name="Google Shape;131;p35"/>
          <p:cNvSpPr txBox="1">
            <a:spLocks noGrp="1"/>
          </p:cNvSpPr>
          <p:nvPr>
            <p:ph type="body" idx="2"/>
          </p:nvPr>
        </p:nvSpPr>
        <p:spPr>
          <a:xfrm>
            <a:off x="4358640" y="1981200"/>
            <a:ext cx="347472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55600" algn="l">
              <a:lnSpc>
                <a:spcPct val="100000"/>
              </a:lnSpc>
              <a:spcBef>
                <a:spcPts val="400"/>
              </a:spcBef>
              <a:spcAft>
                <a:spcPts val="0"/>
              </a:spcAft>
              <a:buClr>
                <a:schemeClr val="dk1"/>
              </a:buClr>
              <a:buSzPts val="2000"/>
              <a:buFont typeface="Courier New"/>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2" name="Google Shape;132;p35"/>
          <p:cNvSpPr txBox="1">
            <a:spLocks noGrp="1"/>
          </p:cNvSpPr>
          <p:nvPr>
            <p:ph type="body" idx="3"/>
          </p:nvPr>
        </p:nvSpPr>
        <p:spPr>
          <a:xfrm>
            <a:off x="8107680" y="1981200"/>
            <a:ext cx="347472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55600" algn="l">
              <a:lnSpc>
                <a:spcPct val="100000"/>
              </a:lnSpc>
              <a:spcBef>
                <a:spcPts val="400"/>
              </a:spcBef>
              <a:spcAft>
                <a:spcPts val="0"/>
              </a:spcAft>
              <a:buClr>
                <a:schemeClr val="dk1"/>
              </a:buClr>
              <a:buSzPts val="2000"/>
              <a:buFont typeface="Courier New"/>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3" name="Google Shape;133;p35"/>
          <p:cNvSpPr/>
          <p:nvPr/>
        </p:nvSpPr>
        <p:spPr>
          <a:xfrm>
            <a:off x="609600" y="1279216"/>
            <a:ext cx="3556000" cy="621342"/>
          </a:xfrm>
          <a:prstGeom prst="parallelogram">
            <a:avLst>
              <a:gd name="adj" fmla="val 25000"/>
            </a:avLst>
          </a:prstGeom>
          <a:solidFill>
            <a:srgbClr val="A71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rial"/>
              <a:ea typeface="Arial"/>
              <a:cs typeface="Arial"/>
              <a:sym typeface="Arial"/>
            </a:endParaRPr>
          </a:p>
        </p:txBody>
      </p:sp>
      <p:sp>
        <p:nvSpPr>
          <p:cNvPr id="134" name="Google Shape;134;p35"/>
          <p:cNvSpPr/>
          <p:nvPr/>
        </p:nvSpPr>
        <p:spPr>
          <a:xfrm>
            <a:off x="4358640" y="1279216"/>
            <a:ext cx="3556000" cy="621342"/>
          </a:xfrm>
          <a:prstGeom prst="parallelogram">
            <a:avLst>
              <a:gd name="adj" fmla="val 25000"/>
            </a:avLst>
          </a:prstGeom>
          <a:solidFill>
            <a:srgbClr val="6666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Arial"/>
              <a:buNone/>
            </a:pPr>
            <a:endParaRPr sz="2800" b="1" i="0" u="none" strike="noStrike" cap="none">
              <a:solidFill>
                <a:schemeClr val="lt1"/>
              </a:solidFill>
              <a:latin typeface="Arial"/>
              <a:ea typeface="Arial"/>
              <a:cs typeface="Arial"/>
              <a:sym typeface="Arial"/>
            </a:endParaRPr>
          </a:p>
        </p:txBody>
      </p:sp>
      <p:sp>
        <p:nvSpPr>
          <p:cNvPr id="135" name="Google Shape;135;p35"/>
          <p:cNvSpPr/>
          <p:nvPr/>
        </p:nvSpPr>
        <p:spPr>
          <a:xfrm>
            <a:off x="8107680" y="1279216"/>
            <a:ext cx="3556000" cy="621342"/>
          </a:xfrm>
          <a:prstGeom prst="parallelogram">
            <a:avLst>
              <a:gd name="adj" fmla="val 25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Arial"/>
              <a:buNone/>
            </a:pPr>
            <a:endParaRPr sz="2800" b="1" i="0" u="none" strike="noStrike" cap="none">
              <a:solidFill>
                <a:schemeClr val="lt1"/>
              </a:solidFill>
              <a:latin typeface="Arial"/>
              <a:ea typeface="Arial"/>
              <a:cs typeface="Arial"/>
              <a:sym typeface="Arial"/>
            </a:endParaRPr>
          </a:p>
        </p:txBody>
      </p:sp>
      <p:sp>
        <p:nvSpPr>
          <p:cNvPr id="136" name="Google Shape;136;p35"/>
          <p:cNvSpPr txBox="1">
            <a:spLocks noGrp="1"/>
          </p:cNvSpPr>
          <p:nvPr>
            <p:ph type="body" idx="4"/>
          </p:nvPr>
        </p:nvSpPr>
        <p:spPr>
          <a:xfrm>
            <a:off x="838200" y="1371600"/>
            <a:ext cx="2895600" cy="457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80"/>
              </a:spcBef>
              <a:spcAft>
                <a:spcPts val="0"/>
              </a:spcAft>
              <a:buClr>
                <a:schemeClr val="lt1"/>
              </a:buClr>
              <a:buSzPts val="2400"/>
              <a:buNone/>
              <a:defRPr>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7" name="Google Shape;137;p35"/>
          <p:cNvSpPr txBox="1">
            <a:spLocks noGrp="1"/>
          </p:cNvSpPr>
          <p:nvPr>
            <p:ph type="body" idx="5"/>
          </p:nvPr>
        </p:nvSpPr>
        <p:spPr>
          <a:xfrm>
            <a:off x="4638136" y="1361287"/>
            <a:ext cx="2895600" cy="457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80"/>
              </a:spcBef>
              <a:spcAft>
                <a:spcPts val="0"/>
              </a:spcAft>
              <a:buClr>
                <a:schemeClr val="lt1"/>
              </a:buClr>
              <a:buSzPts val="2400"/>
              <a:buNone/>
              <a:defRPr>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8" name="Google Shape;138;p35"/>
          <p:cNvSpPr txBox="1">
            <a:spLocks noGrp="1"/>
          </p:cNvSpPr>
          <p:nvPr>
            <p:ph type="body" idx="6"/>
          </p:nvPr>
        </p:nvSpPr>
        <p:spPr>
          <a:xfrm>
            <a:off x="8397240" y="1361287"/>
            <a:ext cx="2895600" cy="457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80"/>
              </a:spcBef>
              <a:spcAft>
                <a:spcPts val="0"/>
              </a:spcAft>
              <a:buClr>
                <a:schemeClr val="lt1"/>
              </a:buClr>
              <a:buSzPts val="2400"/>
              <a:buNone/>
              <a:defRPr>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9" name="Google Shape;139;p35"/>
          <p:cNvSpPr txBox="1">
            <a:spLocks noGrp="1"/>
          </p:cNvSpPr>
          <p:nvPr>
            <p:ph type="dt" idx="10"/>
          </p:nvPr>
        </p:nvSpPr>
        <p:spPr>
          <a:xfrm>
            <a:off x="609600" y="6432490"/>
            <a:ext cx="1028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5"/>
          <p:cNvSpPr txBox="1">
            <a:spLocks noGrp="1"/>
          </p:cNvSpPr>
          <p:nvPr>
            <p:ph type="sldNum" idx="12"/>
          </p:nvPr>
        </p:nvSpPr>
        <p:spPr>
          <a:xfrm>
            <a:off x="11201400" y="6432490"/>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141" name="Google Shape;141;p35"/>
          <p:cNvSpPr/>
          <p:nvPr/>
        </p:nvSpPr>
        <p:spPr>
          <a:xfrm>
            <a:off x="0" y="352309"/>
            <a:ext cx="393192" cy="3952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2" name="Google Shape;142;p35"/>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43"/>
        <p:cNvGrpSpPr/>
        <p:nvPr/>
      </p:nvGrpSpPr>
      <p:grpSpPr>
        <a:xfrm>
          <a:off x="0" y="0"/>
          <a:ext cx="0" cy="0"/>
          <a:chOff x="0" y="0"/>
          <a:chExt cx="0" cy="0"/>
        </a:xfrm>
      </p:grpSpPr>
      <p:sp>
        <p:nvSpPr>
          <p:cNvPr id="144" name="Google Shape;144;p36"/>
          <p:cNvSpPr txBox="1">
            <a:spLocks noGrp="1"/>
          </p:cNvSpPr>
          <p:nvPr>
            <p:ph type="dt" idx="10"/>
          </p:nvPr>
        </p:nvSpPr>
        <p:spPr>
          <a:xfrm>
            <a:off x="609600" y="6432490"/>
            <a:ext cx="1028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6"/>
          <p:cNvSpPr txBox="1">
            <a:spLocks noGrp="1"/>
          </p:cNvSpPr>
          <p:nvPr>
            <p:ph type="sldNum" idx="12"/>
          </p:nvPr>
        </p:nvSpPr>
        <p:spPr>
          <a:xfrm>
            <a:off x="11201400" y="6432490"/>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146" name="Google Shape;146;p36"/>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op bar section divider 1 of 3">
  <p:cSld name="Top bar section divider 1 of 3">
    <p:spTree>
      <p:nvGrpSpPr>
        <p:cNvPr id="1" name="Shape 147"/>
        <p:cNvGrpSpPr/>
        <p:nvPr/>
      </p:nvGrpSpPr>
      <p:grpSpPr>
        <a:xfrm>
          <a:off x="0" y="0"/>
          <a:ext cx="0" cy="0"/>
          <a:chOff x="0" y="0"/>
          <a:chExt cx="0" cy="0"/>
        </a:xfrm>
      </p:grpSpPr>
      <p:sp>
        <p:nvSpPr>
          <p:cNvPr id="148" name="Google Shape;148;p37"/>
          <p:cNvSpPr/>
          <p:nvPr/>
        </p:nvSpPr>
        <p:spPr>
          <a:xfrm>
            <a:off x="240821" y="6284401"/>
            <a:ext cx="11710358" cy="90519"/>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9" name="Google Shape;149;p37"/>
          <p:cNvSpPr/>
          <p:nvPr/>
        </p:nvSpPr>
        <p:spPr>
          <a:xfrm rot="10800000" flipH="1">
            <a:off x="240821" y="6426679"/>
            <a:ext cx="11710358" cy="370936"/>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0" name="Google Shape;150;p37"/>
          <p:cNvSpPr/>
          <p:nvPr/>
        </p:nvSpPr>
        <p:spPr>
          <a:xfrm>
            <a:off x="1413294" y="0"/>
            <a:ext cx="1280160" cy="27432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1" name="Google Shape;151;p37"/>
          <p:cNvSpPr/>
          <p:nvPr/>
        </p:nvSpPr>
        <p:spPr>
          <a:xfrm>
            <a:off x="2743200" y="0"/>
            <a:ext cx="1280160" cy="27432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2" name="Google Shape;152;p37"/>
          <p:cNvSpPr/>
          <p:nvPr/>
        </p:nvSpPr>
        <p:spPr>
          <a:xfrm>
            <a:off x="0" y="0"/>
            <a:ext cx="12192000" cy="666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3" name="Google Shape;153;p37"/>
          <p:cNvSpPr/>
          <p:nvPr/>
        </p:nvSpPr>
        <p:spPr>
          <a:xfrm>
            <a:off x="83388" y="0"/>
            <a:ext cx="1280160" cy="274320"/>
          </a:xfrm>
          <a:prstGeom prst="roundRect">
            <a:avLst>
              <a:gd name="adj" fmla="val 16667"/>
            </a:avLst>
          </a:prstGeom>
          <a:solidFill>
            <a:schemeClr val="dk2"/>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4" name="Google Shape;154;p37"/>
          <p:cNvSpPr txBox="1">
            <a:spLocks noGrp="1"/>
          </p:cNvSpPr>
          <p:nvPr>
            <p:ph type="dt" idx="10"/>
          </p:nvPr>
        </p:nvSpPr>
        <p:spPr>
          <a:xfrm>
            <a:off x="609600" y="6432490"/>
            <a:ext cx="1028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37"/>
          <p:cNvSpPr txBox="1">
            <a:spLocks noGrp="1"/>
          </p:cNvSpPr>
          <p:nvPr>
            <p:ph type="sldNum" idx="12"/>
          </p:nvPr>
        </p:nvSpPr>
        <p:spPr>
          <a:xfrm>
            <a:off x="11201400" y="6432490"/>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156" name="Google Shape;156;p37"/>
          <p:cNvSpPr txBox="1">
            <a:spLocks noGrp="1"/>
          </p:cNvSpPr>
          <p:nvPr>
            <p:ph type="body" idx="1"/>
          </p:nvPr>
        </p:nvSpPr>
        <p:spPr>
          <a:xfrm>
            <a:off x="109842"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7" name="Google Shape;157;p37"/>
          <p:cNvSpPr txBox="1">
            <a:spLocks noGrp="1"/>
          </p:cNvSpPr>
          <p:nvPr>
            <p:ph type="body" idx="2"/>
          </p:nvPr>
        </p:nvSpPr>
        <p:spPr>
          <a:xfrm>
            <a:off x="1463758"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8" name="Google Shape;158;p37"/>
          <p:cNvSpPr txBox="1">
            <a:spLocks noGrp="1"/>
          </p:cNvSpPr>
          <p:nvPr>
            <p:ph type="body" idx="3"/>
          </p:nvPr>
        </p:nvSpPr>
        <p:spPr>
          <a:xfrm>
            <a:off x="2786188"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9" name="Google Shape;159;p37"/>
          <p:cNvSpPr/>
          <p:nvPr/>
        </p:nvSpPr>
        <p:spPr>
          <a:xfrm>
            <a:off x="0" y="352309"/>
            <a:ext cx="393192" cy="3952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p37"/>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op bar section divider 2 of 3">
  <p:cSld name="Top bar section divider 2 of 3">
    <p:spTree>
      <p:nvGrpSpPr>
        <p:cNvPr id="1" name="Shape 161"/>
        <p:cNvGrpSpPr/>
        <p:nvPr/>
      </p:nvGrpSpPr>
      <p:grpSpPr>
        <a:xfrm>
          <a:off x="0" y="0"/>
          <a:ext cx="0" cy="0"/>
          <a:chOff x="0" y="0"/>
          <a:chExt cx="0" cy="0"/>
        </a:xfrm>
      </p:grpSpPr>
      <p:sp>
        <p:nvSpPr>
          <p:cNvPr id="162" name="Google Shape;162;p38"/>
          <p:cNvSpPr/>
          <p:nvPr/>
        </p:nvSpPr>
        <p:spPr>
          <a:xfrm>
            <a:off x="240821" y="6284401"/>
            <a:ext cx="11710358" cy="90519"/>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p38"/>
          <p:cNvSpPr/>
          <p:nvPr/>
        </p:nvSpPr>
        <p:spPr>
          <a:xfrm rot="10800000" flipH="1">
            <a:off x="240821" y="6426679"/>
            <a:ext cx="11710358" cy="370936"/>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p38"/>
          <p:cNvSpPr/>
          <p:nvPr/>
        </p:nvSpPr>
        <p:spPr>
          <a:xfrm>
            <a:off x="83388" y="0"/>
            <a:ext cx="1280160" cy="27432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5" name="Google Shape;165;p38"/>
          <p:cNvSpPr/>
          <p:nvPr/>
        </p:nvSpPr>
        <p:spPr>
          <a:xfrm>
            <a:off x="1413294" y="0"/>
            <a:ext cx="1280160" cy="274320"/>
          </a:xfrm>
          <a:prstGeom prst="roundRect">
            <a:avLst>
              <a:gd name="adj" fmla="val 16667"/>
            </a:avLst>
          </a:prstGeom>
          <a:solidFill>
            <a:schemeClr val="dk2"/>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6" name="Google Shape;166;p38"/>
          <p:cNvSpPr/>
          <p:nvPr/>
        </p:nvSpPr>
        <p:spPr>
          <a:xfrm>
            <a:off x="2743200" y="0"/>
            <a:ext cx="1280160" cy="27432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7" name="Google Shape;167;p38"/>
          <p:cNvSpPr/>
          <p:nvPr/>
        </p:nvSpPr>
        <p:spPr>
          <a:xfrm>
            <a:off x="0" y="0"/>
            <a:ext cx="12192000" cy="666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8" name="Google Shape;168;p38"/>
          <p:cNvSpPr txBox="1">
            <a:spLocks noGrp="1"/>
          </p:cNvSpPr>
          <p:nvPr>
            <p:ph type="dt" idx="10"/>
          </p:nvPr>
        </p:nvSpPr>
        <p:spPr>
          <a:xfrm>
            <a:off x="609600" y="6432490"/>
            <a:ext cx="1028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38"/>
          <p:cNvSpPr txBox="1">
            <a:spLocks noGrp="1"/>
          </p:cNvSpPr>
          <p:nvPr>
            <p:ph type="sldNum" idx="12"/>
          </p:nvPr>
        </p:nvSpPr>
        <p:spPr>
          <a:xfrm>
            <a:off x="11201400" y="6432490"/>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170" name="Google Shape;170;p38"/>
          <p:cNvSpPr txBox="1">
            <a:spLocks noGrp="1"/>
          </p:cNvSpPr>
          <p:nvPr>
            <p:ph type="body" idx="1"/>
          </p:nvPr>
        </p:nvSpPr>
        <p:spPr>
          <a:xfrm>
            <a:off x="109842"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1" name="Google Shape;171;p38"/>
          <p:cNvSpPr txBox="1">
            <a:spLocks noGrp="1"/>
          </p:cNvSpPr>
          <p:nvPr>
            <p:ph type="body" idx="2"/>
          </p:nvPr>
        </p:nvSpPr>
        <p:spPr>
          <a:xfrm>
            <a:off x="1463758"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2" name="Google Shape;172;p38"/>
          <p:cNvSpPr txBox="1">
            <a:spLocks noGrp="1"/>
          </p:cNvSpPr>
          <p:nvPr>
            <p:ph type="body" idx="3"/>
          </p:nvPr>
        </p:nvSpPr>
        <p:spPr>
          <a:xfrm>
            <a:off x="2786188"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3" name="Google Shape;173;p38"/>
          <p:cNvSpPr/>
          <p:nvPr/>
        </p:nvSpPr>
        <p:spPr>
          <a:xfrm>
            <a:off x="0" y="352309"/>
            <a:ext cx="393192" cy="3952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4" name="Google Shape;174;p38"/>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op bar section divider 3 of 3">
  <p:cSld name="Top bar section divider 3 of 3">
    <p:spTree>
      <p:nvGrpSpPr>
        <p:cNvPr id="1" name="Shape 175"/>
        <p:cNvGrpSpPr/>
        <p:nvPr/>
      </p:nvGrpSpPr>
      <p:grpSpPr>
        <a:xfrm>
          <a:off x="0" y="0"/>
          <a:ext cx="0" cy="0"/>
          <a:chOff x="0" y="0"/>
          <a:chExt cx="0" cy="0"/>
        </a:xfrm>
      </p:grpSpPr>
      <p:sp>
        <p:nvSpPr>
          <p:cNvPr id="176" name="Google Shape;176;p39"/>
          <p:cNvSpPr/>
          <p:nvPr/>
        </p:nvSpPr>
        <p:spPr>
          <a:xfrm>
            <a:off x="240821" y="6284401"/>
            <a:ext cx="11710358" cy="90519"/>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7" name="Google Shape;177;p39"/>
          <p:cNvSpPr/>
          <p:nvPr/>
        </p:nvSpPr>
        <p:spPr>
          <a:xfrm rot="10800000" flipH="1">
            <a:off x="240821" y="6426679"/>
            <a:ext cx="11710358" cy="370936"/>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8" name="Google Shape;178;p39"/>
          <p:cNvSpPr/>
          <p:nvPr/>
        </p:nvSpPr>
        <p:spPr>
          <a:xfrm>
            <a:off x="83388" y="0"/>
            <a:ext cx="1280160" cy="27432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79" name="Google Shape;179;p39"/>
          <p:cNvSpPr/>
          <p:nvPr/>
        </p:nvSpPr>
        <p:spPr>
          <a:xfrm>
            <a:off x="1413294" y="0"/>
            <a:ext cx="1280160" cy="27432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0" name="Google Shape;180;p39"/>
          <p:cNvSpPr/>
          <p:nvPr/>
        </p:nvSpPr>
        <p:spPr>
          <a:xfrm>
            <a:off x="2743200" y="0"/>
            <a:ext cx="1280160" cy="274320"/>
          </a:xfrm>
          <a:prstGeom prst="roundRect">
            <a:avLst>
              <a:gd name="adj" fmla="val 16667"/>
            </a:avLst>
          </a:prstGeom>
          <a:solidFill>
            <a:schemeClr val="dk2"/>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1" name="Google Shape;181;p39"/>
          <p:cNvSpPr/>
          <p:nvPr/>
        </p:nvSpPr>
        <p:spPr>
          <a:xfrm>
            <a:off x="0" y="0"/>
            <a:ext cx="12192000" cy="666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2" name="Google Shape;182;p39"/>
          <p:cNvSpPr txBox="1">
            <a:spLocks noGrp="1"/>
          </p:cNvSpPr>
          <p:nvPr>
            <p:ph type="dt" idx="10"/>
          </p:nvPr>
        </p:nvSpPr>
        <p:spPr>
          <a:xfrm>
            <a:off x="609600" y="6432490"/>
            <a:ext cx="1028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39"/>
          <p:cNvSpPr txBox="1">
            <a:spLocks noGrp="1"/>
          </p:cNvSpPr>
          <p:nvPr>
            <p:ph type="sldNum" idx="12"/>
          </p:nvPr>
        </p:nvSpPr>
        <p:spPr>
          <a:xfrm>
            <a:off x="11201400" y="6432490"/>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184" name="Google Shape;184;p39"/>
          <p:cNvSpPr txBox="1">
            <a:spLocks noGrp="1"/>
          </p:cNvSpPr>
          <p:nvPr>
            <p:ph type="body" idx="1"/>
          </p:nvPr>
        </p:nvSpPr>
        <p:spPr>
          <a:xfrm>
            <a:off x="109842"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5" name="Google Shape;185;p39"/>
          <p:cNvSpPr txBox="1">
            <a:spLocks noGrp="1"/>
          </p:cNvSpPr>
          <p:nvPr>
            <p:ph type="body" idx="2"/>
          </p:nvPr>
        </p:nvSpPr>
        <p:spPr>
          <a:xfrm>
            <a:off x="1463758"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6" name="Google Shape;186;p39"/>
          <p:cNvSpPr txBox="1">
            <a:spLocks noGrp="1"/>
          </p:cNvSpPr>
          <p:nvPr>
            <p:ph type="body" idx="3"/>
          </p:nvPr>
        </p:nvSpPr>
        <p:spPr>
          <a:xfrm>
            <a:off x="2786188"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7" name="Google Shape;187;p39"/>
          <p:cNvSpPr/>
          <p:nvPr/>
        </p:nvSpPr>
        <p:spPr>
          <a:xfrm>
            <a:off x="0" y="352309"/>
            <a:ext cx="393192" cy="3952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8" name="Google Shape;188;p39"/>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 Short Title">
  <p:cSld name="Picture + Short Title">
    <p:bg>
      <p:bgPr>
        <a:solidFill>
          <a:schemeClr val="lt2"/>
        </a:solidFill>
        <a:effectLst/>
      </p:bgPr>
    </p:bg>
    <p:spTree>
      <p:nvGrpSpPr>
        <p:cNvPr id="1" name="Shape 189"/>
        <p:cNvGrpSpPr/>
        <p:nvPr/>
      </p:nvGrpSpPr>
      <p:grpSpPr>
        <a:xfrm>
          <a:off x="0" y="0"/>
          <a:ext cx="0" cy="0"/>
          <a:chOff x="0" y="0"/>
          <a:chExt cx="0" cy="0"/>
        </a:xfrm>
      </p:grpSpPr>
      <p:sp>
        <p:nvSpPr>
          <p:cNvPr id="190" name="Google Shape;190;p4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4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4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3" name="Google Shape;193;p40"/>
          <p:cNvSpPr>
            <a:spLocks noGrp="1"/>
          </p:cNvSpPr>
          <p:nvPr>
            <p:ph type="pic" idx="2"/>
          </p:nvPr>
        </p:nvSpPr>
        <p:spPr>
          <a:xfrm>
            <a:off x="0" y="0"/>
            <a:ext cx="12192000" cy="5181600"/>
          </a:xfrm>
          <a:prstGeom prst="rect">
            <a:avLst/>
          </a:prstGeom>
          <a:solidFill>
            <a:srgbClr val="D8D8D8"/>
          </a:solidFill>
          <a:ln>
            <a:noFill/>
          </a:ln>
        </p:spPr>
      </p:sp>
      <p:sp>
        <p:nvSpPr>
          <p:cNvPr id="194" name="Google Shape;194;p40"/>
          <p:cNvSpPr txBox="1">
            <a:spLocks noGrp="1"/>
          </p:cNvSpPr>
          <p:nvPr>
            <p:ph type="body" idx="1"/>
          </p:nvPr>
        </p:nvSpPr>
        <p:spPr>
          <a:xfrm>
            <a:off x="0" y="5181600"/>
            <a:ext cx="12192000" cy="1676400"/>
          </a:xfrm>
          <a:prstGeom prst="rect">
            <a:avLst/>
          </a:prstGeom>
          <a:solidFill>
            <a:schemeClr val="dk2"/>
          </a:solid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lt1"/>
              </a:buClr>
              <a:buSzPts val="2400"/>
              <a:buNone/>
              <a:defRPr b="0" i="1">
                <a:solidFill>
                  <a:schemeClr val="lt1"/>
                </a:solidFill>
              </a:defRPr>
            </a:lvl1pPr>
            <a:lvl2pPr marL="914400" lvl="1" indent="-228600" algn="l">
              <a:lnSpc>
                <a:spcPct val="100000"/>
              </a:lnSpc>
              <a:spcBef>
                <a:spcPts val="640"/>
              </a:spcBef>
              <a:spcAft>
                <a:spcPts val="0"/>
              </a:spcAft>
              <a:buClr>
                <a:schemeClr val="lt1"/>
              </a:buClr>
              <a:buSzPts val="3200"/>
              <a:buNone/>
              <a:defRPr sz="3200" i="1">
                <a:solidFill>
                  <a:schemeClr val="lt1"/>
                </a:solidFill>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genda Slide">
  <p:cSld name="Agenda Slide">
    <p:spTree>
      <p:nvGrpSpPr>
        <p:cNvPr id="1" name="Shape 201"/>
        <p:cNvGrpSpPr/>
        <p:nvPr/>
      </p:nvGrpSpPr>
      <p:grpSpPr>
        <a:xfrm>
          <a:off x="0" y="0"/>
          <a:ext cx="0" cy="0"/>
          <a:chOff x="0" y="0"/>
          <a:chExt cx="0" cy="0"/>
        </a:xfrm>
      </p:grpSpPr>
      <p:sp>
        <p:nvSpPr>
          <p:cNvPr id="202" name="Google Shape;202;g115abbc0523_2_13"/>
          <p:cNvSpPr/>
          <p:nvPr/>
        </p:nvSpPr>
        <p:spPr>
          <a:xfrm>
            <a:off x="240821" y="6116133"/>
            <a:ext cx="11710358" cy="258788"/>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3" name="Google Shape;203;g115abbc0523_2_13"/>
          <p:cNvSpPr txBox="1">
            <a:spLocks noGrp="1"/>
          </p:cNvSpPr>
          <p:nvPr>
            <p:ph type="body" idx="1"/>
          </p:nvPr>
        </p:nvSpPr>
        <p:spPr>
          <a:xfrm>
            <a:off x="609600" y="1309412"/>
            <a:ext cx="10972800" cy="45579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Clr>
                <a:schemeClr val="dk1"/>
              </a:buClr>
              <a:buSzPts val="2000"/>
              <a:buNone/>
              <a:defRPr sz="2000" b="1">
                <a:latin typeface="Arial"/>
                <a:ea typeface="Arial"/>
                <a:cs typeface="Arial"/>
                <a:sym typeface="Arial"/>
              </a:defRPr>
            </a:lvl1pPr>
            <a:lvl2pPr marL="914400" lvl="1" indent="-342900" algn="l">
              <a:lnSpc>
                <a:spcPct val="100000"/>
              </a:lnSpc>
              <a:spcBef>
                <a:spcPts val="360"/>
              </a:spcBef>
              <a:spcAft>
                <a:spcPts val="0"/>
              </a:spcAft>
              <a:buClr>
                <a:schemeClr val="dk1"/>
              </a:buClr>
              <a:buSzPts val="1800"/>
              <a:buFont typeface="Arial"/>
              <a:buChar char="•"/>
              <a:defRPr sz="1800">
                <a:solidFill>
                  <a:schemeClr val="dk1"/>
                </a:solidFill>
                <a:latin typeface="Arial"/>
                <a:ea typeface="Arial"/>
                <a:cs typeface="Arial"/>
                <a:sym typeface="Arial"/>
              </a:defRPr>
            </a:lvl2pPr>
            <a:lvl3pPr marL="1371600" lvl="2" indent="-342900" algn="l">
              <a:lnSpc>
                <a:spcPct val="100000"/>
              </a:lnSpc>
              <a:spcBef>
                <a:spcPts val="360"/>
              </a:spcBef>
              <a:spcAft>
                <a:spcPts val="0"/>
              </a:spcAft>
              <a:buClr>
                <a:schemeClr val="dk1"/>
              </a:buClr>
              <a:buSzPts val="1800"/>
              <a:buChar char="•"/>
              <a:defRPr sz="1800">
                <a:latin typeface="Arial"/>
                <a:ea typeface="Arial"/>
                <a:cs typeface="Arial"/>
                <a:sym typeface="Arial"/>
              </a:defRPr>
            </a:lvl3pPr>
            <a:lvl4pPr marL="1828800" lvl="3" indent="-3302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4" name="Google Shape;204;g115abbc0523_2_13"/>
          <p:cNvSpPr txBox="1">
            <a:spLocks noGrp="1"/>
          </p:cNvSpPr>
          <p:nvPr>
            <p:ph type="title"/>
          </p:nvPr>
        </p:nvSpPr>
        <p:spPr>
          <a:xfrm>
            <a:off x="609600" y="680261"/>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rgbClr val="7D1224"/>
              </a:buClr>
              <a:buSzPts val="3200"/>
              <a:buFont typeface="Arial"/>
              <a:buNone/>
              <a:defRPr sz="3200" b="1">
                <a:solidFill>
                  <a:srgbClr val="7D12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05" name="Google Shape;205;g115abbc0523_2_13"/>
          <p:cNvCxnSpPr/>
          <p:nvPr/>
        </p:nvCxnSpPr>
        <p:spPr>
          <a:xfrm>
            <a:off x="240821" y="6433173"/>
            <a:ext cx="11710358" cy="0"/>
          </a:xfrm>
          <a:prstGeom prst="straightConnector1">
            <a:avLst/>
          </a:prstGeom>
          <a:noFill/>
          <a:ln w="28575" cap="flat" cmpd="sng">
            <a:solidFill>
              <a:schemeClr val="accent2"/>
            </a:solidFill>
            <a:prstDash val="solid"/>
            <a:round/>
            <a:headEnd type="none" w="sm" len="sm"/>
            <a:tailEnd type="none" w="sm" len="sm"/>
          </a:ln>
        </p:spPr>
      </p:cxnSp>
      <p:grpSp>
        <p:nvGrpSpPr>
          <p:cNvPr id="206" name="Google Shape;206;g115abbc0523_2_13"/>
          <p:cNvGrpSpPr/>
          <p:nvPr/>
        </p:nvGrpSpPr>
        <p:grpSpPr>
          <a:xfrm rot="10800000" flipH="1">
            <a:off x="240821" y="273009"/>
            <a:ext cx="11710358" cy="317040"/>
            <a:chOff x="82670" y="3178839"/>
            <a:chExt cx="11710358" cy="317040"/>
          </a:xfrm>
        </p:grpSpPr>
        <p:sp>
          <p:nvSpPr>
            <p:cNvPr id="207" name="Google Shape;207;g115abbc0523_2_13"/>
            <p:cNvSpPr/>
            <p:nvPr/>
          </p:nvSpPr>
          <p:spPr>
            <a:xfrm>
              <a:off x="82670" y="3178839"/>
              <a:ext cx="11710358" cy="258788"/>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08" name="Google Shape;208;g115abbc0523_2_13"/>
            <p:cNvCxnSpPr/>
            <p:nvPr/>
          </p:nvCxnSpPr>
          <p:spPr>
            <a:xfrm>
              <a:off x="82670" y="3495879"/>
              <a:ext cx="11710358" cy="0"/>
            </a:xfrm>
            <a:prstGeom prst="straightConnector1">
              <a:avLst/>
            </a:prstGeom>
            <a:noFill/>
            <a:ln w="28575" cap="flat" cmpd="sng">
              <a:solidFill>
                <a:schemeClr val="accent2"/>
              </a:solidFill>
              <a:prstDash val="solid"/>
              <a:round/>
              <a:headEnd type="none" w="sm" len="sm"/>
              <a:tailEnd type="none" w="sm" len="sm"/>
            </a:ln>
          </p:spPr>
        </p:cxnSp>
      </p:grpSp>
      <p:sp>
        <p:nvSpPr>
          <p:cNvPr id="209" name="Google Shape;209;g115abbc0523_2_13"/>
          <p:cNvSpPr txBox="1">
            <a:spLocks noGrp="1"/>
          </p:cNvSpPr>
          <p:nvPr>
            <p:ph type="body" idx="2"/>
          </p:nvPr>
        </p:nvSpPr>
        <p:spPr>
          <a:xfrm>
            <a:off x="609600" y="1309413"/>
            <a:ext cx="10972800" cy="1105984"/>
          </a:xfrm>
          <a:prstGeom prst="rect">
            <a:avLst/>
          </a:prstGeom>
          <a:noFill/>
          <a:ln w="19050" cap="flat" cmpd="sng">
            <a:solidFill>
              <a:srgbClr val="A71930">
                <a:alpha val="66666"/>
              </a:srgbClr>
            </a:solidFill>
            <a:prstDash val="solid"/>
            <a:round/>
            <a:headEnd type="none" w="sm" len="sm"/>
            <a:tailEnd type="none" w="sm" len="sm"/>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228600" algn="l">
              <a:lnSpc>
                <a:spcPct val="100000"/>
              </a:lnSpc>
              <a:spcBef>
                <a:spcPts val="320"/>
              </a:spcBef>
              <a:spcAft>
                <a:spcPts val="0"/>
              </a:spcAft>
              <a:buClr>
                <a:schemeClr val="dk1"/>
              </a:buClr>
              <a:buSzPts val="1600"/>
              <a:buFont typeface="Arial"/>
              <a:buNone/>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Content Bottom Bar">
  <p:cSld name="Title &amp; Content Bottom Bar">
    <p:spTree>
      <p:nvGrpSpPr>
        <p:cNvPr id="1" name="Shape 210"/>
        <p:cNvGrpSpPr/>
        <p:nvPr/>
      </p:nvGrpSpPr>
      <p:grpSpPr>
        <a:xfrm>
          <a:off x="0" y="0"/>
          <a:ext cx="0" cy="0"/>
          <a:chOff x="0" y="0"/>
          <a:chExt cx="0" cy="0"/>
        </a:xfrm>
      </p:grpSpPr>
      <p:sp>
        <p:nvSpPr>
          <p:cNvPr id="211" name="Google Shape;211;g115abbc0523_2_33"/>
          <p:cNvSpPr/>
          <p:nvPr/>
        </p:nvSpPr>
        <p:spPr>
          <a:xfrm>
            <a:off x="240821" y="6284401"/>
            <a:ext cx="11710358" cy="90519"/>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2" name="Google Shape;212;g115abbc0523_2_33"/>
          <p:cNvSpPr/>
          <p:nvPr/>
        </p:nvSpPr>
        <p:spPr>
          <a:xfrm rot="10800000" flipH="1">
            <a:off x="240821" y="6426679"/>
            <a:ext cx="11710358" cy="370936"/>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3" name="Google Shape;213;g115abbc0523_2_33"/>
          <p:cNvSpPr txBox="1">
            <a:spLocks noGrp="1"/>
          </p:cNvSpPr>
          <p:nvPr>
            <p:ph type="body" idx="1"/>
          </p:nvPr>
        </p:nvSpPr>
        <p:spPr>
          <a:xfrm>
            <a:off x="609600" y="1219200"/>
            <a:ext cx="10972800" cy="464820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atin typeface="Arial"/>
                <a:ea typeface="Arial"/>
                <a:cs typeface="Arial"/>
                <a:sym typeface="Arial"/>
              </a:defRPr>
            </a:lvl1pPr>
            <a:lvl2pPr marL="914400" lvl="1" indent="-355600" algn="l">
              <a:lnSpc>
                <a:spcPct val="100000"/>
              </a:lnSpc>
              <a:spcBef>
                <a:spcPts val="400"/>
              </a:spcBef>
              <a:spcAft>
                <a:spcPts val="0"/>
              </a:spcAft>
              <a:buClr>
                <a:schemeClr val="dk1"/>
              </a:buClr>
              <a:buSzPts val="2000"/>
              <a:buFont typeface="Courier New"/>
              <a:buChar char="o"/>
              <a:defRPr sz="2000">
                <a:latin typeface="Arial"/>
                <a:ea typeface="Arial"/>
                <a:cs typeface="Arial"/>
                <a:sym typeface="Arial"/>
              </a:defRPr>
            </a:lvl2pPr>
            <a:lvl3pPr marL="1371600" lvl="2" indent="-342900" algn="l">
              <a:lnSpc>
                <a:spcPct val="100000"/>
              </a:lnSpc>
              <a:spcBef>
                <a:spcPts val="360"/>
              </a:spcBef>
              <a:spcAft>
                <a:spcPts val="0"/>
              </a:spcAft>
              <a:buClr>
                <a:schemeClr val="dk1"/>
              </a:buClr>
              <a:buSzPts val="1800"/>
              <a:buChar char="•"/>
              <a:defRPr sz="1800">
                <a:latin typeface="Arial"/>
                <a:ea typeface="Arial"/>
                <a:cs typeface="Arial"/>
                <a:sym typeface="Arial"/>
              </a:defRPr>
            </a:lvl3pPr>
            <a:lvl4pPr marL="1828800" lvl="3" indent="-3302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4" name="Google Shape;214;g115abbc0523_2_33"/>
          <p:cNvSpPr txBox="1">
            <a:spLocks noGrp="1"/>
          </p:cNvSpPr>
          <p:nvPr>
            <p:ph type="dt" idx="10"/>
          </p:nvPr>
        </p:nvSpPr>
        <p:spPr>
          <a:xfrm>
            <a:off x="609600" y="6432490"/>
            <a:ext cx="1028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g115abbc0523_2_33"/>
          <p:cNvSpPr txBox="1">
            <a:spLocks noGrp="1"/>
          </p:cNvSpPr>
          <p:nvPr>
            <p:ph type="sldNum" idx="12"/>
          </p:nvPr>
        </p:nvSpPr>
        <p:spPr>
          <a:xfrm>
            <a:off x="11201400" y="6432490"/>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216" name="Google Shape;216;g115abbc0523_2_33"/>
          <p:cNvSpPr/>
          <p:nvPr/>
        </p:nvSpPr>
        <p:spPr>
          <a:xfrm>
            <a:off x="0" y="352309"/>
            <a:ext cx="393192" cy="3952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7" name="Google Shape;217;g115abbc0523_2_33"/>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lumns, boxs w titles">
  <p:cSld name="Two columns, boxs w titles">
    <p:spTree>
      <p:nvGrpSpPr>
        <p:cNvPr id="1" name="Shape 218"/>
        <p:cNvGrpSpPr/>
        <p:nvPr/>
      </p:nvGrpSpPr>
      <p:grpSpPr>
        <a:xfrm>
          <a:off x="0" y="0"/>
          <a:ext cx="0" cy="0"/>
          <a:chOff x="0" y="0"/>
          <a:chExt cx="0" cy="0"/>
        </a:xfrm>
      </p:grpSpPr>
      <p:sp>
        <p:nvSpPr>
          <p:cNvPr id="219" name="Google Shape;219;g115abbc0523_2_22"/>
          <p:cNvSpPr/>
          <p:nvPr/>
        </p:nvSpPr>
        <p:spPr>
          <a:xfrm>
            <a:off x="240821" y="6284401"/>
            <a:ext cx="11710358" cy="90519"/>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0" name="Google Shape;220;g115abbc0523_2_22"/>
          <p:cNvSpPr/>
          <p:nvPr/>
        </p:nvSpPr>
        <p:spPr>
          <a:xfrm rot="10800000" flipH="1">
            <a:off x="240821" y="6426679"/>
            <a:ext cx="11710358" cy="370936"/>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1" name="Google Shape;221;g115abbc0523_2_22"/>
          <p:cNvSpPr txBox="1">
            <a:spLocks noGrp="1"/>
          </p:cNvSpPr>
          <p:nvPr>
            <p:ph type="body" idx="1"/>
          </p:nvPr>
        </p:nvSpPr>
        <p:spPr>
          <a:xfrm>
            <a:off x="609600" y="1143000"/>
            <a:ext cx="5386917" cy="75723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22" name="Google Shape;222;g115abbc0523_2_22"/>
          <p:cNvSpPr txBox="1">
            <a:spLocks noGrp="1"/>
          </p:cNvSpPr>
          <p:nvPr>
            <p:ph type="body" idx="2"/>
          </p:nvPr>
        </p:nvSpPr>
        <p:spPr>
          <a:xfrm>
            <a:off x="609600" y="1900238"/>
            <a:ext cx="5386917" cy="3951288"/>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400"/>
              </a:spcBef>
              <a:spcAft>
                <a:spcPts val="0"/>
              </a:spcAft>
              <a:buClr>
                <a:schemeClr val="dk1"/>
              </a:buClr>
              <a:buSzPts val="2000"/>
              <a:buChar char="•"/>
              <a:defRPr sz="2000"/>
            </a:lvl1pPr>
            <a:lvl2pPr marL="914400" lvl="1" indent="-342900" algn="l">
              <a:lnSpc>
                <a:spcPct val="100000"/>
              </a:lnSpc>
              <a:spcBef>
                <a:spcPts val="360"/>
              </a:spcBef>
              <a:spcAft>
                <a:spcPts val="0"/>
              </a:spcAft>
              <a:buClr>
                <a:schemeClr val="dk1"/>
              </a:buClr>
              <a:buSzPts val="1800"/>
              <a:buFont typeface="Courier New"/>
              <a:buChar char="o"/>
              <a:defRPr sz="1800"/>
            </a:lvl2pPr>
            <a:lvl3pPr marL="1371600" lvl="2" indent="-330200" algn="l">
              <a:lnSpc>
                <a:spcPct val="100000"/>
              </a:lnSpc>
              <a:spcBef>
                <a:spcPts val="320"/>
              </a:spcBef>
              <a:spcAft>
                <a:spcPts val="0"/>
              </a:spcAft>
              <a:buClr>
                <a:schemeClr val="dk1"/>
              </a:buClr>
              <a:buSzPts val="1600"/>
              <a:buChar char="•"/>
              <a:defRPr sz="1600"/>
            </a:lvl3pPr>
            <a:lvl4pPr marL="1828800" lvl="3" indent="-317500" algn="l">
              <a:lnSpc>
                <a:spcPct val="100000"/>
              </a:lnSpc>
              <a:spcBef>
                <a:spcPts val="280"/>
              </a:spcBef>
              <a:spcAft>
                <a:spcPts val="0"/>
              </a:spcAft>
              <a:buClr>
                <a:schemeClr val="dk1"/>
              </a:buClr>
              <a:buSzPts val="1400"/>
              <a:buChar char="–"/>
              <a:defRPr sz="1400"/>
            </a:lvl4pPr>
            <a:lvl5pPr marL="2286000" lvl="4" indent="-317500" algn="l">
              <a:lnSpc>
                <a:spcPct val="100000"/>
              </a:lnSpc>
              <a:spcBef>
                <a:spcPts val="280"/>
              </a:spcBef>
              <a:spcAft>
                <a:spcPts val="0"/>
              </a:spcAft>
              <a:buClr>
                <a:schemeClr val="dk1"/>
              </a:buClr>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23" name="Google Shape;223;g115abbc0523_2_22"/>
          <p:cNvSpPr txBox="1">
            <a:spLocks noGrp="1"/>
          </p:cNvSpPr>
          <p:nvPr>
            <p:ph type="body" idx="3"/>
          </p:nvPr>
        </p:nvSpPr>
        <p:spPr>
          <a:xfrm>
            <a:off x="6193368" y="1143000"/>
            <a:ext cx="5389033" cy="75723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24" name="Google Shape;224;g115abbc0523_2_22"/>
          <p:cNvSpPr txBox="1">
            <a:spLocks noGrp="1"/>
          </p:cNvSpPr>
          <p:nvPr>
            <p:ph type="body" idx="4"/>
          </p:nvPr>
        </p:nvSpPr>
        <p:spPr>
          <a:xfrm>
            <a:off x="6193368" y="1900238"/>
            <a:ext cx="5389033" cy="3951288"/>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400"/>
              </a:spcBef>
              <a:spcAft>
                <a:spcPts val="0"/>
              </a:spcAft>
              <a:buClr>
                <a:schemeClr val="dk1"/>
              </a:buClr>
              <a:buSzPts val="2000"/>
              <a:buChar char="•"/>
              <a:defRPr sz="2000"/>
            </a:lvl1pPr>
            <a:lvl2pPr marL="914400" lvl="1" indent="-342900" algn="l">
              <a:lnSpc>
                <a:spcPct val="100000"/>
              </a:lnSpc>
              <a:spcBef>
                <a:spcPts val="360"/>
              </a:spcBef>
              <a:spcAft>
                <a:spcPts val="0"/>
              </a:spcAft>
              <a:buClr>
                <a:schemeClr val="dk1"/>
              </a:buClr>
              <a:buSzPts val="1800"/>
              <a:buFont typeface="Courier New"/>
              <a:buChar char="o"/>
              <a:defRPr sz="1800"/>
            </a:lvl2pPr>
            <a:lvl3pPr marL="1371600" lvl="2" indent="-330200" algn="l">
              <a:lnSpc>
                <a:spcPct val="100000"/>
              </a:lnSpc>
              <a:spcBef>
                <a:spcPts val="320"/>
              </a:spcBef>
              <a:spcAft>
                <a:spcPts val="0"/>
              </a:spcAft>
              <a:buClr>
                <a:schemeClr val="dk1"/>
              </a:buClr>
              <a:buSzPts val="1600"/>
              <a:buChar char="•"/>
              <a:defRPr sz="1600"/>
            </a:lvl3pPr>
            <a:lvl4pPr marL="1828800" lvl="3" indent="-317500" algn="l">
              <a:lnSpc>
                <a:spcPct val="100000"/>
              </a:lnSpc>
              <a:spcBef>
                <a:spcPts val="280"/>
              </a:spcBef>
              <a:spcAft>
                <a:spcPts val="0"/>
              </a:spcAft>
              <a:buClr>
                <a:schemeClr val="dk1"/>
              </a:buClr>
              <a:buSzPts val="1400"/>
              <a:buChar char="–"/>
              <a:defRPr sz="1400"/>
            </a:lvl4pPr>
            <a:lvl5pPr marL="2286000" lvl="4" indent="-317500" algn="l">
              <a:lnSpc>
                <a:spcPct val="100000"/>
              </a:lnSpc>
              <a:spcBef>
                <a:spcPts val="280"/>
              </a:spcBef>
              <a:spcAft>
                <a:spcPts val="0"/>
              </a:spcAft>
              <a:buClr>
                <a:schemeClr val="dk1"/>
              </a:buClr>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25" name="Google Shape;225;g115abbc0523_2_22"/>
          <p:cNvSpPr txBox="1">
            <a:spLocks noGrp="1"/>
          </p:cNvSpPr>
          <p:nvPr>
            <p:ph type="dt" idx="10"/>
          </p:nvPr>
        </p:nvSpPr>
        <p:spPr>
          <a:xfrm>
            <a:off x="609600" y="6432490"/>
            <a:ext cx="1028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g115abbc0523_2_22"/>
          <p:cNvSpPr txBox="1">
            <a:spLocks noGrp="1"/>
          </p:cNvSpPr>
          <p:nvPr>
            <p:ph type="sldNum" idx="12"/>
          </p:nvPr>
        </p:nvSpPr>
        <p:spPr>
          <a:xfrm>
            <a:off x="11201400" y="6432490"/>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227" name="Google Shape;227;g115abbc0523_2_22"/>
          <p:cNvSpPr/>
          <p:nvPr/>
        </p:nvSpPr>
        <p:spPr>
          <a:xfrm>
            <a:off x="0" y="352309"/>
            <a:ext cx="393192" cy="3952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8" name="Google Shape;228;g115abbc0523_2_22"/>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mp; Content no bottom bar">
  <p:cSld name="1_Title &amp; Content no bottom bar">
    <p:spTree>
      <p:nvGrpSpPr>
        <p:cNvPr id="1" name="Shape 22"/>
        <p:cNvGrpSpPr/>
        <p:nvPr/>
      </p:nvGrpSpPr>
      <p:grpSpPr>
        <a:xfrm>
          <a:off x="0" y="0"/>
          <a:ext cx="0" cy="0"/>
          <a:chOff x="0" y="0"/>
          <a:chExt cx="0" cy="0"/>
        </a:xfrm>
      </p:grpSpPr>
      <p:sp>
        <p:nvSpPr>
          <p:cNvPr id="23" name="Google Shape;23;g11726472ecb_0_310"/>
          <p:cNvSpPr txBox="1">
            <a:spLocks noGrp="1"/>
          </p:cNvSpPr>
          <p:nvPr>
            <p:ph type="body" idx="1"/>
          </p:nvPr>
        </p:nvSpPr>
        <p:spPr>
          <a:xfrm>
            <a:off x="609600" y="1219200"/>
            <a:ext cx="10972800" cy="46485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500"/>
              </a:spcBef>
              <a:spcAft>
                <a:spcPts val="0"/>
              </a:spcAft>
              <a:buClr>
                <a:schemeClr val="dk1"/>
              </a:buClr>
              <a:buSzPts val="2400"/>
              <a:buChar char="•"/>
              <a:defRPr sz="2400">
                <a:latin typeface="Arial"/>
                <a:ea typeface="Arial"/>
                <a:cs typeface="Arial"/>
                <a:sym typeface="Arial"/>
              </a:defRPr>
            </a:lvl1pPr>
            <a:lvl2pPr marL="914400" lvl="1" indent="-355600" algn="l">
              <a:lnSpc>
                <a:spcPct val="100000"/>
              </a:lnSpc>
              <a:spcBef>
                <a:spcPts val="400"/>
              </a:spcBef>
              <a:spcAft>
                <a:spcPts val="0"/>
              </a:spcAft>
              <a:buClr>
                <a:schemeClr val="dk1"/>
              </a:buClr>
              <a:buSzPts val="2000"/>
              <a:buFont typeface="Courier New"/>
              <a:buChar char="o"/>
              <a:defRPr sz="2000">
                <a:latin typeface="Arial"/>
                <a:ea typeface="Arial"/>
                <a:cs typeface="Arial"/>
                <a:sym typeface="Arial"/>
              </a:defRPr>
            </a:lvl2pPr>
            <a:lvl3pPr marL="1371600" lvl="2" indent="-349250" algn="l">
              <a:lnSpc>
                <a:spcPct val="100000"/>
              </a:lnSpc>
              <a:spcBef>
                <a:spcPts val="400"/>
              </a:spcBef>
              <a:spcAft>
                <a:spcPts val="0"/>
              </a:spcAft>
              <a:buClr>
                <a:schemeClr val="dk1"/>
              </a:buClr>
              <a:buSzPts val="1900"/>
              <a:buChar char="•"/>
              <a:defRPr sz="1900">
                <a:latin typeface="Arial"/>
                <a:ea typeface="Arial"/>
                <a:cs typeface="Arial"/>
                <a:sym typeface="Arial"/>
              </a:defRPr>
            </a:lvl3pPr>
            <a:lvl4pPr marL="1828800" lvl="3" indent="-330200" algn="l">
              <a:lnSpc>
                <a:spcPct val="100000"/>
              </a:lnSpc>
              <a:spcBef>
                <a:spcPts val="300"/>
              </a:spcBef>
              <a:spcAft>
                <a:spcPts val="0"/>
              </a:spcAft>
              <a:buClr>
                <a:schemeClr val="dk1"/>
              </a:buClr>
              <a:buSzPts val="1600"/>
              <a:buChar char="–"/>
              <a:defRPr sz="1600">
                <a:latin typeface="Arial"/>
                <a:ea typeface="Arial"/>
                <a:cs typeface="Arial"/>
                <a:sym typeface="Arial"/>
              </a:defRPr>
            </a:lvl4pPr>
            <a:lvl5pPr marL="2286000" lvl="4" indent="-330200" algn="l">
              <a:lnSpc>
                <a:spcPct val="100000"/>
              </a:lnSpc>
              <a:spcBef>
                <a:spcPts val="300"/>
              </a:spcBef>
              <a:spcAft>
                <a:spcPts val="0"/>
              </a:spcAft>
              <a:buClr>
                <a:schemeClr val="dk1"/>
              </a:buClr>
              <a:buSzPts val="1600"/>
              <a:buChar char="»"/>
              <a:defRPr sz="1600">
                <a:latin typeface="Arial"/>
                <a:ea typeface="Arial"/>
                <a:cs typeface="Arial"/>
                <a:sym typeface="Arial"/>
              </a:defRPr>
            </a:lvl5pPr>
            <a:lvl6pPr marL="2743200" lvl="5" indent="-349250" algn="l">
              <a:lnSpc>
                <a:spcPct val="100000"/>
              </a:lnSpc>
              <a:spcBef>
                <a:spcPts val="400"/>
              </a:spcBef>
              <a:spcAft>
                <a:spcPts val="0"/>
              </a:spcAft>
              <a:buClr>
                <a:schemeClr val="dk1"/>
              </a:buClr>
              <a:buSzPts val="1900"/>
              <a:buChar char="•"/>
              <a:defRPr/>
            </a:lvl6pPr>
            <a:lvl7pPr marL="3200400" lvl="6" indent="-349250" algn="l">
              <a:lnSpc>
                <a:spcPct val="100000"/>
              </a:lnSpc>
              <a:spcBef>
                <a:spcPts val="400"/>
              </a:spcBef>
              <a:spcAft>
                <a:spcPts val="0"/>
              </a:spcAft>
              <a:buClr>
                <a:schemeClr val="dk1"/>
              </a:buClr>
              <a:buSzPts val="1900"/>
              <a:buChar char="•"/>
              <a:defRPr/>
            </a:lvl7pPr>
            <a:lvl8pPr marL="3657600" lvl="7" indent="-349250" algn="l">
              <a:lnSpc>
                <a:spcPct val="100000"/>
              </a:lnSpc>
              <a:spcBef>
                <a:spcPts val="400"/>
              </a:spcBef>
              <a:spcAft>
                <a:spcPts val="0"/>
              </a:spcAft>
              <a:buClr>
                <a:schemeClr val="dk1"/>
              </a:buClr>
              <a:buSzPts val="1900"/>
              <a:buChar char="•"/>
              <a:defRPr/>
            </a:lvl8pPr>
            <a:lvl9pPr marL="4114800" lvl="8" indent="-349250" algn="l">
              <a:lnSpc>
                <a:spcPct val="100000"/>
              </a:lnSpc>
              <a:spcBef>
                <a:spcPts val="400"/>
              </a:spcBef>
              <a:spcAft>
                <a:spcPts val="0"/>
              </a:spcAft>
              <a:buClr>
                <a:schemeClr val="dk1"/>
              </a:buClr>
              <a:buSzPts val="1900"/>
              <a:buChar char="•"/>
              <a:defRPr/>
            </a:lvl9pPr>
          </a:lstStyle>
          <a:p>
            <a:endParaRPr/>
          </a:p>
        </p:txBody>
      </p:sp>
      <p:sp>
        <p:nvSpPr>
          <p:cNvPr id="24" name="Google Shape;24;g11726472ecb_0_310"/>
          <p:cNvSpPr txBox="1">
            <a:spLocks noGrp="1"/>
          </p:cNvSpPr>
          <p:nvPr>
            <p:ph type="dt" idx="10"/>
          </p:nvPr>
        </p:nvSpPr>
        <p:spPr>
          <a:xfrm>
            <a:off x="609600" y="6432490"/>
            <a:ext cx="10286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sz="11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5" name="Google Shape;25;g11726472ecb_0_310"/>
          <p:cNvSpPr txBox="1">
            <a:spLocks noGrp="1"/>
          </p:cNvSpPr>
          <p:nvPr>
            <p:ph type="sldNum" idx="12"/>
          </p:nvPr>
        </p:nvSpPr>
        <p:spPr>
          <a:xfrm>
            <a:off x="11201400" y="6432490"/>
            <a:ext cx="686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26" name="Google Shape;26;g11726472ecb_0_310"/>
          <p:cNvSpPr/>
          <p:nvPr/>
        </p:nvSpPr>
        <p:spPr>
          <a:xfrm>
            <a:off x="0" y="352309"/>
            <a:ext cx="393300" cy="395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27" name="Google Shape;27;g11726472ecb_0_310"/>
          <p:cNvSpPr txBox="1">
            <a:spLocks noGrp="1"/>
          </p:cNvSpPr>
          <p:nvPr>
            <p:ph type="title"/>
          </p:nvPr>
        </p:nvSpPr>
        <p:spPr>
          <a:xfrm>
            <a:off x="599536" y="267419"/>
            <a:ext cx="10972800" cy="538800"/>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mp; Content no bottom bar">
  <p:cSld name="1_Title &amp; Content no bottom bar">
    <p:spTree>
      <p:nvGrpSpPr>
        <p:cNvPr id="1" name="Shape 229"/>
        <p:cNvGrpSpPr/>
        <p:nvPr/>
      </p:nvGrpSpPr>
      <p:grpSpPr>
        <a:xfrm>
          <a:off x="0" y="0"/>
          <a:ext cx="0" cy="0"/>
          <a:chOff x="0" y="0"/>
          <a:chExt cx="0" cy="0"/>
        </a:xfrm>
      </p:grpSpPr>
      <p:sp>
        <p:nvSpPr>
          <p:cNvPr id="230" name="Google Shape;230;g11726472ecb_0_641"/>
          <p:cNvSpPr txBox="1">
            <a:spLocks noGrp="1"/>
          </p:cNvSpPr>
          <p:nvPr>
            <p:ph type="body" idx="1"/>
          </p:nvPr>
        </p:nvSpPr>
        <p:spPr>
          <a:xfrm>
            <a:off x="609600" y="1219200"/>
            <a:ext cx="10972800" cy="46482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atin typeface="Arial"/>
                <a:ea typeface="Arial"/>
                <a:cs typeface="Arial"/>
                <a:sym typeface="Arial"/>
              </a:defRPr>
            </a:lvl1pPr>
            <a:lvl2pPr marL="914400" lvl="1" indent="-355600" algn="l">
              <a:lnSpc>
                <a:spcPct val="100000"/>
              </a:lnSpc>
              <a:spcBef>
                <a:spcPts val="400"/>
              </a:spcBef>
              <a:spcAft>
                <a:spcPts val="0"/>
              </a:spcAft>
              <a:buClr>
                <a:schemeClr val="dk1"/>
              </a:buClr>
              <a:buSzPts val="2000"/>
              <a:buFont typeface="Courier New"/>
              <a:buChar char="o"/>
              <a:defRPr sz="2000">
                <a:latin typeface="Arial"/>
                <a:ea typeface="Arial"/>
                <a:cs typeface="Arial"/>
                <a:sym typeface="Arial"/>
              </a:defRPr>
            </a:lvl2pPr>
            <a:lvl3pPr marL="1371600" lvl="2" indent="-342900" algn="l">
              <a:lnSpc>
                <a:spcPct val="100000"/>
              </a:lnSpc>
              <a:spcBef>
                <a:spcPts val="360"/>
              </a:spcBef>
              <a:spcAft>
                <a:spcPts val="0"/>
              </a:spcAft>
              <a:buClr>
                <a:schemeClr val="dk1"/>
              </a:buClr>
              <a:buSzPts val="1800"/>
              <a:buChar char="•"/>
              <a:defRPr sz="1800">
                <a:latin typeface="Arial"/>
                <a:ea typeface="Arial"/>
                <a:cs typeface="Arial"/>
                <a:sym typeface="Arial"/>
              </a:defRPr>
            </a:lvl3pPr>
            <a:lvl4pPr marL="1828800" lvl="3" indent="-3302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1" name="Google Shape;231;g11726472ecb_0_641"/>
          <p:cNvSpPr txBox="1">
            <a:spLocks noGrp="1"/>
          </p:cNvSpPr>
          <p:nvPr>
            <p:ph type="dt" idx="10"/>
          </p:nvPr>
        </p:nvSpPr>
        <p:spPr>
          <a:xfrm>
            <a:off x="609600" y="6432490"/>
            <a:ext cx="10287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g11726472ecb_0_641"/>
          <p:cNvSpPr txBox="1">
            <a:spLocks noGrp="1"/>
          </p:cNvSpPr>
          <p:nvPr>
            <p:ph type="sldNum" idx="12"/>
          </p:nvPr>
        </p:nvSpPr>
        <p:spPr>
          <a:xfrm>
            <a:off x="11201400" y="6432490"/>
            <a:ext cx="6858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233" name="Google Shape;233;g11726472ecb_0_641"/>
          <p:cNvSpPr/>
          <p:nvPr/>
        </p:nvSpPr>
        <p:spPr>
          <a:xfrm>
            <a:off x="0" y="352309"/>
            <a:ext cx="393300" cy="395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4" name="Google Shape;234;g11726472ecb_0_641"/>
          <p:cNvSpPr txBox="1">
            <a:spLocks noGrp="1"/>
          </p:cNvSpPr>
          <p:nvPr>
            <p:ph type="title"/>
          </p:nvPr>
        </p:nvSpPr>
        <p:spPr>
          <a:xfrm>
            <a:off x="599536" y="267419"/>
            <a:ext cx="10972800" cy="538800"/>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ide - Classic">
  <p:cSld name="Title Side - Classic">
    <p:spTree>
      <p:nvGrpSpPr>
        <p:cNvPr id="1" name="Shape 235"/>
        <p:cNvGrpSpPr/>
        <p:nvPr/>
      </p:nvGrpSpPr>
      <p:grpSpPr>
        <a:xfrm>
          <a:off x="0" y="0"/>
          <a:ext cx="0" cy="0"/>
          <a:chOff x="0" y="0"/>
          <a:chExt cx="0" cy="0"/>
        </a:xfrm>
      </p:grpSpPr>
      <p:sp>
        <p:nvSpPr>
          <p:cNvPr id="236" name="Google Shape;236;g115abbc0523_2_6"/>
          <p:cNvSpPr/>
          <p:nvPr/>
        </p:nvSpPr>
        <p:spPr>
          <a:xfrm>
            <a:off x="406401" y="1100847"/>
            <a:ext cx="11379201" cy="4838783"/>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7" name="Google Shape;237;g115abbc0523_2_6"/>
          <p:cNvSpPr/>
          <p:nvPr/>
        </p:nvSpPr>
        <p:spPr>
          <a:xfrm>
            <a:off x="406401" y="6019800"/>
            <a:ext cx="11379201" cy="228600"/>
          </a:xfrm>
          <a:prstGeom prst="rect">
            <a:avLst/>
          </a:prstGeom>
          <a:solidFill>
            <a:srgbClr val="A719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lt1"/>
                </a:solidFill>
                <a:latin typeface="Arial"/>
                <a:ea typeface="Arial"/>
                <a:cs typeface="Arial"/>
                <a:sym typeface="Arial"/>
              </a:rPr>
              <a:t>govlab.hks.harvard.edu</a:t>
            </a:r>
            <a:endParaRPr sz="1600" b="0" i="1" u="none" strike="noStrike" cap="none">
              <a:solidFill>
                <a:schemeClr val="lt1"/>
              </a:solidFill>
              <a:latin typeface="Arial"/>
              <a:ea typeface="Arial"/>
              <a:cs typeface="Arial"/>
              <a:sym typeface="Arial"/>
            </a:endParaRPr>
          </a:p>
        </p:txBody>
      </p:sp>
      <p:sp>
        <p:nvSpPr>
          <p:cNvPr id="238" name="Google Shape;238;g115abbc0523_2_6"/>
          <p:cNvSpPr txBox="1">
            <a:spLocks noGrp="1"/>
          </p:cNvSpPr>
          <p:nvPr>
            <p:ph type="ctrTitle"/>
          </p:nvPr>
        </p:nvSpPr>
        <p:spPr>
          <a:xfrm>
            <a:off x="1320800" y="1828801"/>
            <a:ext cx="9550400" cy="115093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AE2431"/>
              </a:buClr>
              <a:buSzPts val="3600"/>
              <a:buFont typeface="Arial"/>
              <a:buNone/>
              <a:defRPr sz="3600" b="1">
                <a:solidFill>
                  <a:srgbClr val="AE243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g115abbc0523_2_6"/>
          <p:cNvSpPr txBox="1">
            <a:spLocks noGrp="1"/>
          </p:cNvSpPr>
          <p:nvPr>
            <p:ph type="subTitle" idx="1"/>
          </p:nvPr>
        </p:nvSpPr>
        <p:spPr>
          <a:xfrm>
            <a:off x="1320800" y="3114884"/>
            <a:ext cx="9550400" cy="9144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560"/>
              </a:spcBef>
              <a:spcAft>
                <a:spcPts val="0"/>
              </a:spcAft>
              <a:buClr>
                <a:schemeClr val="dk1"/>
              </a:buClr>
              <a:buSzPts val="2800"/>
              <a:buNone/>
              <a:defRPr sz="2800">
                <a:latin typeface="Arial"/>
                <a:ea typeface="Arial"/>
                <a:cs typeface="Arial"/>
                <a:sym typeface="Arial"/>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pic>
        <p:nvPicPr>
          <p:cNvPr id="240" name="Google Shape;240;g115abbc0523_2_6"/>
          <p:cNvPicPr preferRelativeResize="0"/>
          <p:nvPr/>
        </p:nvPicPr>
        <p:blipFill rotWithShape="1">
          <a:blip r:embed="rId2">
            <a:alphaModFix/>
          </a:blip>
          <a:srcRect/>
          <a:stretch/>
        </p:blipFill>
        <p:spPr>
          <a:xfrm>
            <a:off x="533400" y="401128"/>
            <a:ext cx="2999219" cy="480302"/>
          </a:xfrm>
          <a:prstGeom prst="rect">
            <a:avLst/>
          </a:prstGeom>
          <a:noFill/>
          <a:ln>
            <a:noFill/>
          </a:ln>
        </p:spPr>
      </p:pic>
      <p:sp>
        <p:nvSpPr>
          <p:cNvPr id="241" name="Google Shape;241;g115abbc0523_2_6"/>
          <p:cNvSpPr txBox="1">
            <a:spLocks noGrp="1"/>
          </p:cNvSpPr>
          <p:nvPr>
            <p:ph type="body" idx="2"/>
          </p:nvPr>
        </p:nvSpPr>
        <p:spPr>
          <a:xfrm>
            <a:off x="1322818" y="4164430"/>
            <a:ext cx="9548381" cy="34006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228600" algn="l">
              <a:lnSpc>
                <a:spcPct val="100000"/>
              </a:lnSpc>
              <a:spcBef>
                <a:spcPts val="320"/>
              </a:spcBef>
              <a:spcAft>
                <a:spcPts val="0"/>
              </a:spcAft>
              <a:buClr>
                <a:schemeClr val="accent5"/>
              </a:buClr>
              <a:buSzPts val="1600"/>
              <a:buNone/>
              <a:defRPr>
                <a:solidFill>
                  <a:schemeClr val="accent5"/>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HKS Color Palette">
  <p:cSld name="HKS Color Palette">
    <p:spTree>
      <p:nvGrpSpPr>
        <p:cNvPr id="1" name="Shape 242"/>
        <p:cNvGrpSpPr/>
        <p:nvPr/>
      </p:nvGrpSpPr>
      <p:grpSpPr>
        <a:xfrm>
          <a:off x="0" y="0"/>
          <a:ext cx="0" cy="0"/>
          <a:chOff x="0" y="0"/>
          <a:chExt cx="0" cy="0"/>
        </a:xfrm>
      </p:grpSpPr>
      <p:sp>
        <p:nvSpPr>
          <p:cNvPr id="243" name="Google Shape;243;g115abbc0523_2_41"/>
          <p:cNvSpPr/>
          <p:nvPr/>
        </p:nvSpPr>
        <p:spPr>
          <a:xfrm>
            <a:off x="618226" y="323861"/>
            <a:ext cx="3693640"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Arial"/>
                <a:ea typeface="Arial"/>
                <a:cs typeface="Arial"/>
                <a:sym typeface="Arial"/>
              </a:rPr>
              <a:t>HKS Color Palette</a:t>
            </a:r>
            <a:endParaRPr sz="1400" b="0" i="0" u="none" strike="noStrike" cap="none">
              <a:solidFill>
                <a:srgbClr val="000000"/>
              </a:solidFill>
              <a:latin typeface="Arial"/>
              <a:ea typeface="Arial"/>
              <a:cs typeface="Arial"/>
              <a:sym typeface="Arial"/>
            </a:endParaRPr>
          </a:p>
        </p:txBody>
      </p:sp>
      <p:sp>
        <p:nvSpPr>
          <p:cNvPr id="244" name="Google Shape;244;g115abbc0523_2_41"/>
          <p:cNvSpPr txBox="1"/>
          <p:nvPr/>
        </p:nvSpPr>
        <p:spPr>
          <a:xfrm>
            <a:off x="699796" y="1324947"/>
            <a:ext cx="151155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BASIC PALETTE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HKS LOGO</a:t>
            </a:r>
            <a:endParaRPr sz="1400" b="0" i="0" u="none" strike="noStrike" cap="none">
              <a:solidFill>
                <a:srgbClr val="000000"/>
              </a:solidFill>
              <a:latin typeface="Arial"/>
              <a:ea typeface="Arial"/>
              <a:cs typeface="Arial"/>
              <a:sym typeface="Arial"/>
            </a:endParaRPr>
          </a:p>
        </p:txBody>
      </p:sp>
      <p:sp>
        <p:nvSpPr>
          <p:cNvPr id="245" name="Google Shape;245;g115abbc0523_2_41"/>
          <p:cNvSpPr txBox="1"/>
          <p:nvPr/>
        </p:nvSpPr>
        <p:spPr>
          <a:xfrm>
            <a:off x="3467339" y="1324946"/>
            <a:ext cx="195631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PRIMARY PALETTE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PRINT AND WEB USES</a:t>
            </a:r>
            <a:endParaRPr sz="1400" b="0" i="0" u="none" strike="noStrike" cap="none">
              <a:solidFill>
                <a:srgbClr val="000000"/>
              </a:solidFill>
              <a:latin typeface="Arial"/>
              <a:ea typeface="Arial"/>
              <a:cs typeface="Arial"/>
              <a:sym typeface="Arial"/>
            </a:endParaRPr>
          </a:p>
        </p:txBody>
      </p:sp>
      <p:sp>
        <p:nvSpPr>
          <p:cNvPr id="246" name="Google Shape;246;g115abbc0523_2_41"/>
          <p:cNvSpPr txBox="1"/>
          <p:nvPr/>
        </p:nvSpPr>
        <p:spPr>
          <a:xfrm>
            <a:off x="6419064" y="1324945"/>
            <a:ext cx="267322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SECONDARY PALETTE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BACKGROUND OR TINT FILLS</a:t>
            </a:r>
            <a:endParaRPr sz="1400" b="0" i="0" u="none" strike="noStrike" cap="none">
              <a:solidFill>
                <a:srgbClr val="000000"/>
              </a:solidFill>
              <a:latin typeface="Arial"/>
              <a:ea typeface="Arial"/>
              <a:cs typeface="Arial"/>
              <a:sym typeface="Arial"/>
            </a:endParaRPr>
          </a:p>
        </p:txBody>
      </p:sp>
      <p:sp>
        <p:nvSpPr>
          <p:cNvPr id="247" name="Google Shape;247;g115abbc0523_2_41"/>
          <p:cNvSpPr txBox="1"/>
          <p:nvPr/>
        </p:nvSpPr>
        <p:spPr>
          <a:xfrm>
            <a:off x="9092285" y="1324945"/>
            <a:ext cx="267322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GRAPH COLORS</a:t>
            </a:r>
            <a:endParaRPr sz="1400" b="0" i="0" u="none" strike="noStrike" cap="none">
              <a:solidFill>
                <a:srgbClr val="000000"/>
              </a:solidFill>
              <a:latin typeface="Arial"/>
              <a:ea typeface="Arial"/>
              <a:cs typeface="Arial"/>
              <a:sym typeface="Arial"/>
            </a:endParaRPr>
          </a:p>
        </p:txBody>
      </p:sp>
      <p:sp>
        <p:nvSpPr>
          <p:cNvPr id="248" name="Google Shape;248;g115abbc0523_2_41"/>
          <p:cNvSpPr/>
          <p:nvPr/>
        </p:nvSpPr>
        <p:spPr>
          <a:xfrm>
            <a:off x="699796" y="2020363"/>
            <a:ext cx="653143" cy="653143"/>
          </a:xfrm>
          <a:prstGeom prst="ellipse">
            <a:avLst/>
          </a:prstGeom>
          <a:solidFill>
            <a:srgbClr val="A71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9" name="Google Shape;249;g115abbc0523_2_41"/>
          <p:cNvSpPr txBox="1"/>
          <p:nvPr/>
        </p:nvSpPr>
        <p:spPr>
          <a:xfrm>
            <a:off x="1455576" y="1931437"/>
            <a:ext cx="262190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Legacy Crimson </a:t>
            </a:r>
            <a:r>
              <a:rPr lang="en-US" sz="1200" b="0" i="0" u="none" strike="noStrike" cap="none">
                <a:solidFill>
                  <a:schemeClr val="dk1"/>
                </a:solidFill>
                <a:latin typeface="Arial"/>
                <a:ea typeface="Arial"/>
                <a:cs typeface="Arial"/>
                <a:sym typeface="Arial"/>
              </a:rPr>
              <a:t>| PMS 187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0/100/60/25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167/25/48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#AC162C</a:t>
            </a:r>
            <a:endParaRPr sz="1400" b="0" i="0" u="none" strike="noStrike" cap="none">
              <a:solidFill>
                <a:srgbClr val="000000"/>
              </a:solidFill>
              <a:latin typeface="Arial"/>
              <a:ea typeface="Arial"/>
              <a:cs typeface="Arial"/>
              <a:sym typeface="Arial"/>
            </a:endParaRPr>
          </a:p>
        </p:txBody>
      </p:sp>
      <p:sp>
        <p:nvSpPr>
          <p:cNvPr id="250" name="Google Shape;250;g115abbc0523_2_41"/>
          <p:cNvSpPr/>
          <p:nvPr/>
        </p:nvSpPr>
        <p:spPr>
          <a:xfrm>
            <a:off x="699796" y="2935819"/>
            <a:ext cx="653143" cy="653143"/>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1" name="Google Shape;251;g115abbc0523_2_41"/>
          <p:cNvSpPr txBox="1"/>
          <p:nvPr/>
        </p:nvSpPr>
        <p:spPr>
          <a:xfrm>
            <a:off x="1455576" y="2846893"/>
            <a:ext cx="262190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Black</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0/0/0/100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0/0/0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#000000</a:t>
            </a:r>
            <a:endParaRPr sz="1400" b="0" i="0" u="none" strike="noStrike" cap="none">
              <a:solidFill>
                <a:srgbClr val="000000"/>
              </a:solidFill>
              <a:latin typeface="Arial"/>
              <a:ea typeface="Arial"/>
              <a:cs typeface="Arial"/>
              <a:sym typeface="Arial"/>
            </a:endParaRPr>
          </a:p>
        </p:txBody>
      </p:sp>
      <p:sp>
        <p:nvSpPr>
          <p:cNvPr id="252" name="Google Shape;252;g115abbc0523_2_41"/>
          <p:cNvSpPr/>
          <p:nvPr/>
        </p:nvSpPr>
        <p:spPr>
          <a:xfrm>
            <a:off x="3581637" y="3802300"/>
            <a:ext cx="653143" cy="653143"/>
          </a:xfrm>
          <a:prstGeom prst="ellipse">
            <a:avLst/>
          </a:prstGeom>
          <a:solidFill>
            <a:srgbClr val="A0C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3" name="Google Shape;253;g115abbc0523_2_41"/>
          <p:cNvSpPr txBox="1"/>
          <p:nvPr/>
        </p:nvSpPr>
        <p:spPr>
          <a:xfrm>
            <a:off x="4337417" y="3713374"/>
            <a:ext cx="167484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Soft Blue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23/8/0/18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160/193/209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#A0C1D1</a:t>
            </a:r>
            <a:endParaRPr sz="1400" b="0" i="0" u="none" strike="noStrike" cap="none">
              <a:solidFill>
                <a:srgbClr val="000000"/>
              </a:solidFill>
              <a:latin typeface="Arial"/>
              <a:ea typeface="Arial"/>
              <a:cs typeface="Arial"/>
              <a:sym typeface="Arial"/>
            </a:endParaRPr>
          </a:p>
        </p:txBody>
      </p:sp>
      <p:sp>
        <p:nvSpPr>
          <p:cNvPr id="254" name="Google Shape;254;g115abbc0523_2_41"/>
          <p:cNvSpPr/>
          <p:nvPr/>
        </p:nvSpPr>
        <p:spPr>
          <a:xfrm>
            <a:off x="3581637" y="2916985"/>
            <a:ext cx="653143" cy="653143"/>
          </a:xfrm>
          <a:prstGeom prst="ellipse">
            <a:avLst/>
          </a:prstGeom>
          <a:solidFill>
            <a:srgbClr val="0039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5" name="Google Shape;255;g115abbc0523_2_41"/>
          <p:cNvSpPr txBox="1"/>
          <p:nvPr/>
        </p:nvSpPr>
        <p:spPr>
          <a:xfrm>
            <a:off x="4337417" y="2828059"/>
            <a:ext cx="167484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Legacy Blue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100/29/27/79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0/57/70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#003946</a:t>
            </a:r>
            <a:endParaRPr sz="1400" b="0" i="0" u="none" strike="noStrike" cap="none">
              <a:solidFill>
                <a:srgbClr val="000000"/>
              </a:solidFill>
              <a:latin typeface="Arial"/>
              <a:ea typeface="Arial"/>
              <a:cs typeface="Arial"/>
              <a:sym typeface="Arial"/>
            </a:endParaRPr>
          </a:p>
        </p:txBody>
      </p:sp>
      <p:sp>
        <p:nvSpPr>
          <p:cNvPr id="256" name="Google Shape;256;g115abbc0523_2_41"/>
          <p:cNvSpPr/>
          <p:nvPr/>
        </p:nvSpPr>
        <p:spPr>
          <a:xfrm>
            <a:off x="3581637" y="4730314"/>
            <a:ext cx="653143" cy="653143"/>
          </a:xfrm>
          <a:prstGeom prst="ellipse">
            <a:avLst/>
          </a:prstGeom>
          <a:solidFill>
            <a:srgbClr val="D589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57" name="Google Shape;257;g115abbc0523_2_41"/>
          <p:cNvSpPr txBox="1"/>
          <p:nvPr/>
        </p:nvSpPr>
        <p:spPr>
          <a:xfrm>
            <a:off x="4337417" y="4641388"/>
            <a:ext cx="167484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Bronze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0/36/75/16</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213/137/54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 D58936</a:t>
            </a:r>
            <a:endParaRPr sz="1400" b="0" i="0" u="none" strike="noStrike" cap="none">
              <a:solidFill>
                <a:srgbClr val="000000"/>
              </a:solidFill>
              <a:latin typeface="Arial"/>
              <a:ea typeface="Arial"/>
              <a:cs typeface="Arial"/>
              <a:sym typeface="Arial"/>
            </a:endParaRPr>
          </a:p>
        </p:txBody>
      </p:sp>
      <p:sp>
        <p:nvSpPr>
          <p:cNvPr id="258" name="Google Shape;258;g115abbc0523_2_41"/>
          <p:cNvSpPr/>
          <p:nvPr/>
        </p:nvSpPr>
        <p:spPr>
          <a:xfrm>
            <a:off x="6480102" y="2020363"/>
            <a:ext cx="653143" cy="653143"/>
          </a:xfrm>
          <a:prstGeom prst="ellipse">
            <a:avLst/>
          </a:prstGeom>
          <a:solidFill>
            <a:srgbClr val="6666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9" name="Google Shape;259;g115abbc0523_2_41"/>
          <p:cNvSpPr txBox="1"/>
          <p:nvPr/>
        </p:nvSpPr>
        <p:spPr>
          <a:xfrm>
            <a:off x="7235882" y="1931437"/>
            <a:ext cx="167484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Dark Gray</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0/0/0/60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102/102/102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#666666</a:t>
            </a:r>
            <a:endParaRPr sz="1400" b="0" i="0" u="none" strike="noStrike" cap="none">
              <a:solidFill>
                <a:srgbClr val="000000"/>
              </a:solidFill>
              <a:latin typeface="Arial"/>
              <a:ea typeface="Arial"/>
              <a:cs typeface="Arial"/>
              <a:sym typeface="Arial"/>
            </a:endParaRPr>
          </a:p>
        </p:txBody>
      </p:sp>
      <p:sp>
        <p:nvSpPr>
          <p:cNvPr id="260" name="Google Shape;260;g115abbc0523_2_41"/>
          <p:cNvSpPr/>
          <p:nvPr/>
        </p:nvSpPr>
        <p:spPr>
          <a:xfrm>
            <a:off x="6480102" y="2941342"/>
            <a:ext cx="653143" cy="653143"/>
          </a:xfrm>
          <a:prstGeom prst="ellipse">
            <a:avLst/>
          </a:prstGeom>
          <a:solidFill>
            <a:srgbClr val="9999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1" name="Google Shape;261;g115abbc0523_2_41"/>
          <p:cNvSpPr txBox="1"/>
          <p:nvPr/>
        </p:nvSpPr>
        <p:spPr>
          <a:xfrm>
            <a:off x="7235882" y="2852416"/>
            <a:ext cx="167484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Medium Gray</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0/0/0/40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153/153/153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#999999</a:t>
            </a:r>
            <a:endParaRPr sz="1400" b="0" i="0" u="none" strike="noStrike" cap="none">
              <a:solidFill>
                <a:srgbClr val="000000"/>
              </a:solidFill>
              <a:latin typeface="Arial"/>
              <a:ea typeface="Arial"/>
              <a:cs typeface="Arial"/>
              <a:sym typeface="Arial"/>
            </a:endParaRPr>
          </a:p>
        </p:txBody>
      </p:sp>
      <p:sp>
        <p:nvSpPr>
          <p:cNvPr id="262" name="Google Shape;262;g115abbc0523_2_41"/>
          <p:cNvSpPr/>
          <p:nvPr/>
        </p:nvSpPr>
        <p:spPr>
          <a:xfrm>
            <a:off x="6480102" y="3802300"/>
            <a:ext cx="653143" cy="653143"/>
          </a:xfrm>
          <a:prstGeom prst="ellipse">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3" name="Google Shape;263;g115abbc0523_2_41"/>
          <p:cNvSpPr txBox="1"/>
          <p:nvPr/>
        </p:nvSpPr>
        <p:spPr>
          <a:xfrm>
            <a:off x="7235882" y="3713374"/>
            <a:ext cx="167484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Light Gray / Neutral</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0/0/0/5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243/243/243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#F3F3F3</a:t>
            </a:r>
            <a:endParaRPr sz="1400" b="0" i="0" u="none" strike="noStrike" cap="none">
              <a:solidFill>
                <a:srgbClr val="000000"/>
              </a:solidFill>
              <a:latin typeface="Arial"/>
              <a:ea typeface="Arial"/>
              <a:cs typeface="Arial"/>
              <a:sym typeface="Arial"/>
            </a:endParaRPr>
          </a:p>
        </p:txBody>
      </p:sp>
      <p:sp>
        <p:nvSpPr>
          <p:cNvPr id="264" name="Google Shape;264;g115abbc0523_2_41"/>
          <p:cNvSpPr/>
          <p:nvPr/>
        </p:nvSpPr>
        <p:spPr>
          <a:xfrm>
            <a:off x="9187290" y="3802300"/>
            <a:ext cx="653143" cy="653143"/>
          </a:xfrm>
          <a:prstGeom prst="ellipse">
            <a:avLst/>
          </a:prstGeom>
          <a:solidFill>
            <a:srgbClr val="FFBD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5" name="Google Shape;265;g115abbc0523_2_41"/>
          <p:cNvSpPr txBox="1"/>
          <p:nvPr/>
        </p:nvSpPr>
        <p:spPr>
          <a:xfrm>
            <a:off x="9943070" y="3713374"/>
            <a:ext cx="190344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Marigold</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0/26/100/0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255/189/0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#FFBD00</a:t>
            </a:r>
            <a:endParaRPr sz="1400" b="0" i="0" u="none" strike="noStrike" cap="none">
              <a:solidFill>
                <a:srgbClr val="000000"/>
              </a:solidFill>
              <a:latin typeface="Arial"/>
              <a:ea typeface="Arial"/>
              <a:cs typeface="Arial"/>
              <a:sym typeface="Arial"/>
            </a:endParaRPr>
          </a:p>
        </p:txBody>
      </p:sp>
      <p:sp>
        <p:nvSpPr>
          <p:cNvPr id="266" name="Google Shape;266;g115abbc0523_2_41"/>
          <p:cNvSpPr txBox="1"/>
          <p:nvPr/>
        </p:nvSpPr>
        <p:spPr>
          <a:xfrm>
            <a:off x="303238" y="6391909"/>
            <a:ext cx="351763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Arial"/>
                <a:ea typeface="Arial"/>
                <a:cs typeface="Arial"/>
                <a:sym typeface="Arial"/>
              </a:rPr>
              <a:t>*NOTE LEGACY CRIMSON USES A CUSTOM CMYK BUILD</a:t>
            </a:r>
            <a:endParaRPr sz="1400" b="0" i="0" u="none" strike="noStrike" cap="none">
              <a:solidFill>
                <a:srgbClr val="000000"/>
              </a:solidFill>
              <a:latin typeface="Arial"/>
              <a:ea typeface="Arial"/>
              <a:cs typeface="Arial"/>
              <a:sym typeface="Arial"/>
            </a:endParaRPr>
          </a:p>
        </p:txBody>
      </p:sp>
      <p:sp>
        <p:nvSpPr>
          <p:cNvPr id="267" name="Google Shape;267;g115abbc0523_2_41"/>
          <p:cNvSpPr/>
          <p:nvPr/>
        </p:nvSpPr>
        <p:spPr>
          <a:xfrm>
            <a:off x="3581637" y="2021532"/>
            <a:ext cx="653143" cy="653143"/>
          </a:xfrm>
          <a:prstGeom prst="ellipse">
            <a:avLst/>
          </a:prstGeom>
          <a:solidFill>
            <a:srgbClr val="A71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8" name="Google Shape;268;g115abbc0523_2_41"/>
          <p:cNvSpPr txBox="1"/>
          <p:nvPr/>
        </p:nvSpPr>
        <p:spPr>
          <a:xfrm>
            <a:off x="4337417" y="1932606"/>
            <a:ext cx="262190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Legacy Crimson </a:t>
            </a:r>
            <a:r>
              <a:rPr lang="en-US" sz="1200" b="0" i="0" u="none" strike="noStrike" cap="none">
                <a:solidFill>
                  <a:schemeClr val="dk1"/>
                </a:solidFill>
                <a:latin typeface="Arial"/>
                <a:ea typeface="Arial"/>
                <a:cs typeface="Arial"/>
                <a:sym typeface="Arial"/>
              </a:rPr>
              <a:t>| PMS 187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0/100/60/25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167/25/48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#AC162C</a:t>
            </a:r>
            <a:endParaRPr sz="1400" b="0" i="0" u="none" strike="noStrike" cap="none">
              <a:solidFill>
                <a:srgbClr val="000000"/>
              </a:solidFill>
              <a:latin typeface="Arial"/>
              <a:ea typeface="Arial"/>
              <a:cs typeface="Arial"/>
              <a:sym typeface="Arial"/>
            </a:endParaRPr>
          </a:p>
        </p:txBody>
      </p:sp>
      <p:sp>
        <p:nvSpPr>
          <p:cNvPr id="269" name="Google Shape;269;g115abbc0523_2_41"/>
          <p:cNvSpPr/>
          <p:nvPr/>
        </p:nvSpPr>
        <p:spPr>
          <a:xfrm>
            <a:off x="9187290" y="2935819"/>
            <a:ext cx="653143" cy="653143"/>
          </a:xfrm>
          <a:prstGeom prst="ellipse">
            <a:avLst/>
          </a:prstGeom>
          <a:solidFill>
            <a:srgbClr val="6AAB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0" name="Google Shape;270;g115abbc0523_2_41"/>
          <p:cNvSpPr txBox="1"/>
          <p:nvPr/>
        </p:nvSpPr>
        <p:spPr>
          <a:xfrm>
            <a:off x="9943070" y="2846893"/>
            <a:ext cx="167484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Teal</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41/5/0/29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106/171/180 HEX # 6AABB4</a:t>
            </a:r>
            <a:endParaRPr sz="1400" b="0" i="0" u="none" strike="noStrike" cap="none">
              <a:solidFill>
                <a:srgbClr val="000000"/>
              </a:solidFill>
              <a:latin typeface="Arial"/>
              <a:ea typeface="Arial"/>
              <a:cs typeface="Arial"/>
              <a:sym typeface="Arial"/>
            </a:endParaRPr>
          </a:p>
        </p:txBody>
      </p:sp>
      <p:sp>
        <p:nvSpPr>
          <p:cNvPr id="271" name="Google Shape;271;g115abbc0523_2_41"/>
          <p:cNvSpPr/>
          <p:nvPr/>
        </p:nvSpPr>
        <p:spPr>
          <a:xfrm>
            <a:off x="9187290" y="2020363"/>
            <a:ext cx="653143" cy="653143"/>
          </a:xfrm>
          <a:prstGeom prst="ellipse">
            <a:avLst/>
          </a:prstGeom>
          <a:solidFill>
            <a:srgbClr val="6C7D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2" name="Google Shape;272;g115abbc0523_2_41"/>
          <p:cNvSpPr txBox="1"/>
          <p:nvPr/>
        </p:nvSpPr>
        <p:spPr>
          <a:xfrm>
            <a:off x="9943070" y="1931437"/>
            <a:ext cx="167484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Olive Green</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14/0/43/51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108/125/71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#6C7D47</a:t>
            </a:r>
            <a:endParaRPr sz="1400" b="0" i="0" u="none" strike="noStrike" cap="none">
              <a:solidFill>
                <a:srgbClr val="000000"/>
              </a:solidFill>
              <a:latin typeface="Arial"/>
              <a:ea typeface="Arial"/>
              <a:cs typeface="Arial"/>
              <a:sym typeface="Arial"/>
            </a:endParaRPr>
          </a:p>
        </p:txBody>
      </p:sp>
      <p:sp>
        <p:nvSpPr>
          <p:cNvPr id="273" name="Google Shape;273;g115abbc0523_2_41"/>
          <p:cNvSpPr/>
          <p:nvPr/>
        </p:nvSpPr>
        <p:spPr>
          <a:xfrm>
            <a:off x="9187290" y="4717756"/>
            <a:ext cx="653143" cy="653143"/>
          </a:xfrm>
          <a:prstGeom prst="ellipse">
            <a:avLst/>
          </a:prstGeom>
          <a:solidFill>
            <a:srgbClr val="E34E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4" name="Google Shape;274;g115abbc0523_2_41"/>
          <p:cNvSpPr txBox="1"/>
          <p:nvPr/>
        </p:nvSpPr>
        <p:spPr>
          <a:xfrm>
            <a:off x="9943070" y="4628830"/>
            <a:ext cx="190344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Fire Red</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0/65/88/11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226/78/27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#E24E1B</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mplate tips">
  <p:cSld name="Template tips">
    <p:spTree>
      <p:nvGrpSpPr>
        <p:cNvPr id="1" name="Shape 275"/>
        <p:cNvGrpSpPr/>
        <p:nvPr/>
      </p:nvGrpSpPr>
      <p:grpSpPr>
        <a:xfrm>
          <a:off x="0" y="0"/>
          <a:ext cx="0" cy="0"/>
          <a:chOff x="0" y="0"/>
          <a:chExt cx="0" cy="0"/>
        </a:xfrm>
      </p:grpSpPr>
      <p:sp>
        <p:nvSpPr>
          <p:cNvPr id="276" name="Google Shape;276;g115abbc0523_2_7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g115abbc0523_2_7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g115abbc0523_2_7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9" name="Google Shape;279;g115abbc0523_2_74"/>
          <p:cNvSpPr txBox="1"/>
          <p:nvPr/>
        </p:nvSpPr>
        <p:spPr>
          <a:xfrm>
            <a:off x="609600" y="1245711"/>
            <a:ext cx="2888974" cy="21852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FONTS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Please use Arial font throughout the deck.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Headings should be </a:t>
            </a:r>
            <a:r>
              <a:rPr lang="en-US" sz="1800" b="1" i="0" u="none" strike="noStrike" cap="none">
                <a:solidFill>
                  <a:schemeClr val="dk1"/>
                </a:solidFill>
                <a:latin typeface="Arial"/>
                <a:ea typeface="Arial"/>
                <a:cs typeface="Arial"/>
                <a:sym typeface="Arial"/>
              </a:rPr>
              <a:t>bolded.</a:t>
            </a:r>
            <a:endParaRPr sz="1400" b="0" i="0" u="none" strike="noStrike" cap="none">
              <a:solidFill>
                <a:srgbClr val="000000"/>
              </a:solidFill>
              <a:latin typeface="Arial"/>
              <a:ea typeface="Arial"/>
              <a:cs typeface="Arial"/>
              <a:sym typeface="Arial"/>
            </a:endParaRPr>
          </a:p>
        </p:txBody>
      </p:sp>
      <p:sp>
        <p:nvSpPr>
          <p:cNvPr id="280" name="Google Shape;280;g115abbc0523_2_74"/>
          <p:cNvSpPr txBox="1"/>
          <p:nvPr/>
        </p:nvSpPr>
        <p:spPr>
          <a:xfrm>
            <a:off x="3764445" y="1245711"/>
            <a:ext cx="3977309" cy="51244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LOGO USAGE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Default to gov’t logo and template where permitted</a:t>
            </a:r>
            <a:r>
              <a:rPr lang="en-US" sz="1400" b="0" i="0" u="none" strike="noStrike" cap="none">
                <a:solidFill>
                  <a:schemeClr val="dk1"/>
                </a:solidFill>
                <a:latin typeface="Arial"/>
                <a:ea typeface="Arial"/>
                <a:cs typeface="Arial"/>
                <a:sym typeface="Arial"/>
              </a:rPr>
              <a:t>; where gov’t logo/template isn’t appropriate or permitted, use our logo and template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All references to the GPL should be to “the Harvard Kennedy School/HKS GPL,” </a:t>
            </a:r>
            <a:r>
              <a:rPr lang="en-US" sz="1400" b="1" i="0" u="none" strike="noStrike" cap="none">
                <a:solidFill>
                  <a:schemeClr val="dk1"/>
                </a:solidFill>
                <a:latin typeface="Arial"/>
                <a:ea typeface="Arial"/>
                <a:cs typeface="Arial"/>
                <a:sym typeface="Arial"/>
              </a:rPr>
              <a:t>not “Harvard GPL” and never “Harvard”</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Do not use Harvard logo</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Harvard shield </a:t>
            </a:r>
            <a:r>
              <a:rPr lang="en-US" sz="1100" b="1" i="0" u="none" strike="noStrike" cap="none">
                <a:solidFill>
                  <a:schemeClr val="dk1"/>
                </a:solidFill>
                <a:latin typeface="Arial"/>
                <a:ea typeface="Arial"/>
                <a:cs typeface="Arial"/>
                <a:sym typeface="Arial"/>
              </a:rPr>
              <a:t>cannot be used independently </a:t>
            </a:r>
            <a:r>
              <a:rPr lang="en-US" sz="1100" b="0" i="0" u="none" strike="noStrike" cap="none">
                <a:solidFill>
                  <a:schemeClr val="dk1"/>
                </a:solidFill>
                <a:latin typeface="Arial"/>
                <a:ea typeface="Arial"/>
                <a:cs typeface="Arial"/>
                <a:sym typeface="Arial"/>
              </a:rPr>
              <a:t>from the GPL logo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Only use the GPL logo w/ HKS shield </a:t>
            </a:r>
            <a:r>
              <a:rPr lang="en-US" sz="1400" b="1" i="0" u="none" strike="noStrike" cap="none">
                <a:solidFill>
                  <a:schemeClr val="dk1"/>
                </a:solidFill>
                <a:latin typeface="Arial"/>
                <a:ea typeface="Arial"/>
                <a:cs typeface="Arial"/>
                <a:sym typeface="Arial"/>
              </a:rPr>
              <a:t>on its own—no co-branding</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Same applies for Harvard name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Text-only GPL logo (no Harvard name) </a:t>
            </a:r>
            <a:r>
              <a:rPr lang="en-US" sz="1400" b="1" i="0" u="none" strike="noStrike" cap="none">
                <a:solidFill>
                  <a:schemeClr val="dk1"/>
                </a:solidFill>
                <a:latin typeface="Arial"/>
                <a:ea typeface="Arial"/>
                <a:cs typeface="Arial"/>
                <a:sym typeface="Arial"/>
              </a:rPr>
              <a:t>can be used </a:t>
            </a:r>
            <a:r>
              <a:rPr lang="en-US" sz="1400" b="0" i="0" u="none" strike="noStrike" cap="none">
                <a:solidFill>
                  <a:schemeClr val="dk1"/>
                </a:solidFill>
                <a:latin typeface="Arial"/>
                <a:ea typeface="Arial"/>
                <a:cs typeface="Arial"/>
                <a:sym typeface="Arial"/>
              </a:rPr>
              <a:t>with others’ logos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Logo scenarios: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Can the GPL logo with Harvard shield appear next to third parties’ logos on something we collaborated on? </a:t>
            </a:r>
            <a:r>
              <a:rPr lang="en-US" sz="1100" b="1" i="0" u="none" strike="noStrike" cap="none">
                <a:solidFill>
                  <a:schemeClr val="dk1"/>
                </a:solidFill>
                <a:latin typeface="Arial"/>
                <a:ea typeface="Arial"/>
                <a:cs typeface="Arial"/>
                <a:sym typeface="Arial"/>
              </a:rPr>
              <a:t>No.</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Can the GPL text-only logo appear next to third parties’ logos on something we collaborated on? </a:t>
            </a:r>
            <a:r>
              <a:rPr lang="en-US" sz="1100" b="1" i="0" u="none" strike="noStrike" cap="none">
                <a:solidFill>
                  <a:schemeClr val="dk1"/>
                </a:solidFill>
                <a:latin typeface="Arial"/>
                <a:ea typeface="Arial"/>
                <a:cs typeface="Arial"/>
                <a:sym typeface="Arial"/>
              </a:rPr>
              <a:t>Yes!</a:t>
            </a:r>
            <a:endParaRPr sz="1400" b="0" i="0" u="none" strike="noStrike" cap="none">
              <a:solidFill>
                <a:srgbClr val="000000"/>
              </a:solidFill>
              <a:latin typeface="Arial"/>
              <a:ea typeface="Arial"/>
              <a:cs typeface="Arial"/>
              <a:sym typeface="Arial"/>
            </a:endParaRPr>
          </a:p>
        </p:txBody>
      </p:sp>
      <p:sp>
        <p:nvSpPr>
          <p:cNvPr id="281" name="Google Shape;281;g115abbc0523_2_74"/>
          <p:cNvSpPr txBox="1"/>
          <p:nvPr/>
        </p:nvSpPr>
        <p:spPr>
          <a:xfrm>
            <a:off x="8388626" y="1245711"/>
            <a:ext cx="3183710" cy="21852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COLORS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Please use the HKS Color Palette (in slide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For charts and graphs, please use the graph colors.</a:t>
            </a:r>
            <a:endParaRPr sz="1400" b="0" i="0" u="none" strike="noStrike" cap="none">
              <a:solidFill>
                <a:srgbClr val="000000"/>
              </a:solidFill>
              <a:latin typeface="Arial"/>
              <a:ea typeface="Arial"/>
              <a:cs typeface="Arial"/>
              <a:sym typeface="Arial"/>
            </a:endParaRPr>
          </a:p>
        </p:txBody>
      </p:sp>
      <p:sp>
        <p:nvSpPr>
          <p:cNvPr id="282" name="Google Shape;282;g115abbc0523_2_74"/>
          <p:cNvSpPr/>
          <p:nvPr/>
        </p:nvSpPr>
        <p:spPr>
          <a:xfrm>
            <a:off x="0" y="352309"/>
            <a:ext cx="393192" cy="3952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3" name="Google Shape;283;g115abbc0523_2_74"/>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ide - Classic w/ agenda">
  <p:cSld name="Title Side - Classic w/ agenda">
    <p:spTree>
      <p:nvGrpSpPr>
        <p:cNvPr id="1" name="Shape 284"/>
        <p:cNvGrpSpPr/>
        <p:nvPr/>
      </p:nvGrpSpPr>
      <p:grpSpPr>
        <a:xfrm>
          <a:off x="0" y="0"/>
          <a:ext cx="0" cy="0"/>
          <a:chOff x="0" y="0"/>
          <a:chExt cx="0" cy="0"/>
        </a:xfrm>
      </p:grpSpPr>
      <p:sp>
        <p:nvSpPr>
          <p:cNvPr id="285" name="Google Shape;285;g115abbc0523_2_83"/>
          <p:cNvSpPr/>
          <p:nvPr/>
        </p:nvSpPr>
        <p:spPr>
          <a:xfrm>
            <a:off x="405389" y="1104817"/>
            <a:ext cx="11379201" cy="4838783"/>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6" name="Google Shape;286;g115abbc0523_2_83"/>
          <p:cNvSpPr/>
          <p:nvPr/>
        </p:nvSpPr>
        <p:spPr>
          <a:xfrm>
            <a:off x="406401" y="6019800"/>
            <a:ext cx="11379201" cy="228600"/>
          </a:xfrm>
          <a:prstGeom prst="rect">
            <a:avLst/>
          </a:prstGeom>
          <a:solidFill>
            <a:srgbClr val="A719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lt1"/>
                </a:solidFill>
                <a:latin typeface="Arial"/>
                <a:ea typeface="Arial"/>
                <a:cs typeface="Arial"/>
                <a:sym typeface="Arial"/>
              </a:rPr>
              <a:t>govlab.hks.harvard.edu</a:t>
            </a:r>
            <a:endParaRPr sz="1600" b="0" i="1" u="none" strike="noStrike" cap="none">
              <a:solidFill>
                <a:schemeClr val="lt1"/>
              </a:solidFill>
              <a:latin typeface="Arial"/>
              <a:ea typeface="Arial"/>
              <a:cs typeface="Arial"/>
              <a:sym typeface="Arial"/>
            </a:endParaRPr>
          </a:p>
        </p:txBody>
      </p:sp>
      <p:sp>
        <p:nvSpPr>
          <p:cNvPr id="287" name="Google Shape;287;g115abbc0523_2_83"/>
          <p:cNvSpPr txBox="1">
            <a:spLocks noGrp="1"/>
          </p:cNvSpPr>
          <p:nvPr>
            <p:ph type="ctrTitle"/>
          </p:nvPr>
        </p:nvSpPr>
        <p:spPr>
          <a:xfrm>
            <a:off x="1320800" y="1278770"/>
            <a:ext cx="9550400" cy="1150937"/>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AE2431"/>
              </a:buClr>
              <a:buSzPts val="3600"/>
              <a:buFont typeface="Arial"/>
              <a:buNone/>
              <a:defRPr sz="3600" b="1">
                <a:solidFill>
                  <a:srgbClr val="AE243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g115abbc0523_2_83"/>
          <p:cNvSpPr txBox="1">
            <a:spLocks noGrp="1"/>
          </p:cNvSpPr>
          <p:nvPr>
            <p:ph type="subTitle" idx="1"/>
          </p:nvPr>
        </p:nvSpPr>
        <p:spPr>
          <a:xfrm>
            <a:off x="1320800" y="2561243"/>
            <a:ext cx="9550400" cy="50821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Clr>
                <a:schemeClr val="dk1"/>
              </a:buClr>
              <a:buSzPts val="2400"/>
              <a:buNone/>
              <a:defRPr sz="2400">
                <a:latin typeface="Arial"/>
                <a:ea typeface="Arial"/>
                <a:cs typeface="Arial"/>
                <a:sym typeface="Arial"/>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pic>
        <p:nvPicPr>
          <p:cNvPr id="289" name="Google Shape;289;g115abbc0523_2_83"/>
          <p:cNvPicPr preferRelativeResize="0"/>
          <p:nvPr/>
        </p:nvPicPr>
        <p:blipFill rotWithShape="1">
          <a:blip r:embed="rId2">
            <a:alphaModFix/>
          </a:blip>
          <a:srcRect/>
          <a:stretch/>
        </p:blipFill>
        <p:spPr>
          <a:xfrm>
            <a:off x="533400" y="401128"/>
            <a:ext cx="2999219" cy="480302"/>
          </a:xfrm>
          <a:prstGeom prst="rect">
            <a:avLst/>
          </a:prstGeom>
          <a:noFill/>
          <a:ln>
            <a:noFill/>
          </a:ln>
        </p:spPr>
      </p:pic>
      <p:sp>
        <p:nvSpPr>
          <p:cNvPr id="290" name="Google Shape;290;g115abbc0523_2_83"/>
          <p:cNvSpPr txBox="1">
            <a:spLocks noGrp="1"/>
          </p:cNvSpPr>
          <p:nvPr>
            <p:ph type="body" idx="2"/>
          </p:nvPr>
        </p:nvSpPr>
        <p:spPr>
          <a:xfrm>
            <a:off x="1320800" y="3200989"/>
            <a:ext cx="9548381" cy="34006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228600" algn="l">
              <a:lnSpc>
                <a:spcPct val="100000"/>
              </a:lnSpc>
              <a:spcBef>
                <a:spcPts val="320"/>
              </a:spcBef>
              <a:spcAft>
                <a:spcPts val="0"/>
              </a:spcAft>
              <a:buClr>
                <a:schemeClr val="accent5"/>
              </a:buClr>
              <a:buSzPts val="1600"/>
              <a:buNone/>
              <a:defRPr>
                <a:solidFill>
                  <a:schemeClr val="accent5"/>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1" name="Google Shape;291;g115abbc0523_2_83"/>
          <p:cNvSpPr txBox="1">
            <a:spLocks noGrp="1"/>
          </p:cNvSpPr>
          <p:nvPr>
            <p:ph type="body" idx="3"/>
          </p:nvPr>
        </p:nvSpPr>
        <p:spPr>
          <a:xfrm>
            <a:off x="1319214" y="3898900"/>
            <a:ext cx="9550400" cy="34006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sz="1800" b="1" u="sng"/>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2" name="Google Shape;292;g115abbc0523_2_83"/>
          <p:cNvSpPr txBox="1">
            <a:spLocks noGrp="1"/>
          </p:cNvSpPr>
          <p:nvPr>
            <p:ph type="body" idx="4"/>
          </p:nvPr>
        </p:nvSpPr>
        <p:spPr>
          <a:xfrm>
            <a:off x="1323975" y="4238968"/>
            <a:ext cx="9544050" cy="1339508"/>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320"/>
              </a:spcBef>
              <a:spcAft>
                <a:spcPts val="0"/>
              </a:spcAft>
              <a:buClr>
                <a:schemeClr val="dk1"/>
              </a:buClr>
              <a:buSzPts val="1600"/>
              <a:buFont typeface="Arial"/>
              <a:buChar char="•"/>
              <a:defRPr sz="1600" b="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 Modern">
  <p:cSld name="Title Slide - Modern">
    <p:spTree>
      <p:nvGrpSpPr>
        <p:cNvPr id="1" name="Shape 293"/>
        <p:cNvGrpSpPr/>
        <p:nvPr/>
      </p:nvGrpSpPr>
      <p:grpSpPr>
        <a:xfrm>
          <a:off x="0" y="0"/>
          <a:ext cx="0" cy="0"/>
          <a:chOff x="0" y="0"/>
          <a:chExt cx="0" cy="0"/>
        </a:xfrm>
      </p:grpSpPr>
      <p:sp>
        <p:nvSpPr>
          <p:cNvPr id="294" name="Google Shape;294;g115abbc0523_2_92"/>
          <p:cNvSpPr/>
          <p:nvPr/>
        </p:nvSpPr>
        <p:spPr>
          <a:xfrm>
            <a:off x="1066799" y="2039593"/>
            <a:ext cx="10058402" cy="2761006"/>
          </a:xfrm>
          <a:prstGeom prst="rect">
            <a:avLst/>
          </a:prstGeom>
          <a:solidFill>
            <a:schemeClr val="lt1"/>
          </a:solidFill>
          <a:ln w="28575" cap="flat" cmpd="sng">
            <a:solidFill>
              <a:srgbClr val="D8D8D8"/>
            </a:solidFill>
            <a:prstDash val="solid"/>
            <a:round/>
            <a:headEnd type="none" w="sm" len="sm"/>
            <a:tailEnd type="none" w="sm" len="sm"/>
          </a:ln>
          <a:effectLst>
            <a:outerShdw blurRad="50800" dist="38100" dir="2700000" algn="tl" rotWithShape="0">
              <a:srgbClr val="7F7F7F">
                <a:alpha val="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5" name="Google Shape;295;g115abbc0523_2_92"/>
          <p:cNvSpPr/>
          <p:nvPr/>
        </p:nvSpPr>
        <p:spPr>
          <a:xfrm>
            <a:off x="1066317" y="4800600"/>
            <a:ext cx="10058401" cy="58393"/>
          </a:xfrm>
          <a:prstGeom prst="rect">
            <a:avLst/>
          </a:prstGeom>
          <a:solidFill>
            <a:srgbClr val="D8D8D8"/>
          </a:solidFill>
          <a:ln w="25400" cap="flat" cmpd="sng">
            <a:solidFill>
              <a:srgbClr val="D8D8D8"/>
            </a:solidFill>
            <a:prstDash val="solid"/>
            <a:round/>
            <a:headEnd type="none" w="sm" len="sm"/>
            <a:tailEnd type="none" w="sm" len="sm"/>
          </a:ln>
          <a:effectLst>
            <a:outerShdw blurRad="50800" dist="38100" dir="2700000" algn="tl" rotWithShape="0">
              <a:srgbClr val="7F7F7F">
                <a:alpha val="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6" name="Google Shape;296;g115abbc0523_2_92"/>
          <p:cNvSpPr/>
          <p:nvPr/>
        </p:nvSpPr>
        <p:spPr>
          <a:xfrm>
            <a:off x="0" y="6608484"/>
            <a:ext cx="12192000" cy="250494"/>
          </a:xfrm>
          <a:prstGeom prst="rect">
            <a:avLst/>
          </a:prstGeom>
          <a:solidFill>
            <a:srgbClr val="A71930"/>
          </a:solidFill>
          <a:ln w="25400" cap="flat" cmpd="sng">
            <a:solidFill>
              <a:srgbClr val="A71930"/>
            </a:solidFill>
            <a:prstDash val="solid"/>
            <a:round/>
            <a:headEnd type="none" w="sm" len="sm"/>
            <a:tailEnd type="none" w="sm" len="sm"/>
          </a:ln>
          <a:effectLst>
            <a:outerShdw blurRad="50800" dist="38100" dir="2700000" algn="tl" rotWithShape="0">
              <a:srgbClr val="7F7F7F">
                <a:alpha val="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lt1"/>
                </a:solidFill>
                <a:latin typeface="Arial"/>
                <a:ea typeface="Arial"/>
                <a:cs typeface="Arial"/>
                <a:sym typeface="Arial"/>
              </a:rPr>
              <a:t>govlab.hks.harvard.edu</a:t>
            </a:r>
            <a:endParaRPr sz="1600" b="0" i="1" u="none" strike="noStrike" cap="none">
              <a:solidFill>
                <a:schemeClr val="lt1"/>
              </a:solidFill>
              <a:latin typeface="Arial"/>
              <a:ea typeface="Arial"/>
              <a:cs typeface="Arial"/>
              <a:sym typeface="Arial"/>
            </a:endParaRPr>
          </a:p>
        </p:txBody>
      </p:sp>
      <p:sp>
        <p:nvSpPr>
          <p:cNvPr id="297" name="Google Shape;297;g115abbc0523_2_92"/>
          <p:cNvSpPr txBox="1">
            <a:spLocks noGrp="1"/>
          </p:cNvSpPr>
          <p:nvPr>
            <p:ph type="ctrTitle"/>
          </p:nvPr>
        </p:nvSpPr>
        <p:spPr>
          <a:xfrm>
            <a:off x="1193799" y="2260258"/>
            <a:ext cx="9550400" cy="115093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2"/>
              </a:buClr>
              <a:buSzPts val="4000"/>
              <a:buFont typeface="Arial"/>
              <a:buNone/>
              <a:defRPr sz="4000" b="1">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g115abbc0523_2_92"/>
          <p:cNvSpPr txBox="1">
            <a:spLocks noGrp="1"/>
          </p:cNvSpPr>
          <p:nvPr>
            <p:ph type="subTitle" idx="1"/>
          </p:nvPr>
        </p:nvSpPr>
        <p:spPr>
          <a:xfrm>
            <a:off x="1193799" y="3521216"/>
            <a:ext cx="9550400" cy="685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Clr>
                <a:schemeClr val="dk1"/>
              </a:buClr>
              <a:buSzPts val="2400"/>
              <a:buNone/>
              <a:defRPr sz="2400">
                <a:latin typeface="Arial"/>
                <a:ea typeface="Arial"/>
                <a:cs typeface="Arial"/>
                <a:sym typeface="Arial"/>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pic>
        <p:nvPicPr>
          <p:cNvPr id="299" name="Google Shape;299;g115abbc0523_2_92"/>
          <p:cNvPicPr preferRelativeResize="0"/>
          <p:nvPr/>
        </p:nvPicPr>
        <p:blipFill rotWithShape="1">
          <a:blip r:embed="rId2">
            <a:alphaModFix/>
          </a:blip>
          <a:srcRect/>
          <a:stretch/>
        </p:blipFill>
        <p:spPr>
          <a:xfrm>
            <a:off x="1041395" y="5335982"/>
            <a:ext cx="2999219" cy="475007"/>
          </a:xfrm>
          <a:prstGeom prst="rect">
            <a:avLst/>
          </a:prstGeom>
          <a:noFill/>
          <a:ln>
            <a:noFill/>
          </a:ln>
        </p:spPr>
      </p:pic>
      <p:sp>
        <p:nvSpPr>
          <p:cNvPr id="300" name="Google Shape;300;g115abbc0523_2_92"/>
          <p:cNvSpPr/>
          <p:nvPr/>
        </p:nvSpPr>
        <p:spPr>
          <a:xfrm>
            <a:off x="952500" y="2416625"/>
            <a:ext cx="134614" cy="1906985"/>
          </a:xfrm>
          <a:prstGeom prst="rect">
            <a:avLst/>
          </a:prstGeom>
          <a:solidFill>
            <a:srgbClr val="A71930"/>
          </a:solidFill>
          <a:ln w="25400" cap="flat" cmpd="sng">
            <a:solidFill>
              <a:srgbClr val="A7193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1" u="none" strike="noStrike" cap="none">
              <a:solidFill>
                <a:schemeClr val="lt1"/>
              </a:solidFill>
              <a:latin typeface="Arial"/>
              <a:ea typeface="Arial"/>
              <a:cs typeface="Arial"/>
              <a:sym typeface="Arial"/>
            </a:endParaRPr>
          </a:p>
        </p:txBody>
      </p:sp>
      <p:sp>
        <p:nvSpPr>
          <p:cNvPr id="301" name="Google Shape;301;g115abbc0523_2_92"/>
          <p:cNvSpPr txBox="1">
            <a:spLocks noGrp="1"/>
          </p:cNvSpPr>
          <p:nvPr>
            <p:ph type="body" idx="2"/>
          </p:nvPr>
        </p:nvSpPr>
        <p:spPr>
          <a:xfrm>
            <a:off x="1193799" y="4317038"/>
            <a:ext cx="9550400" cy="34006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228600" algn="l">
              <a:lnSpc>
                <a:spcPct val="100000"/>
              </a:lnSpc>
              <a:spcBef>
                <a:spcPts val="320"/>
              </a:spcBef>
              <a:spcAft>
                <a:spcPts val="0"/>
              </a:spcAft>
              <a:buClr>
                <a:schemeClr val="accent5"/>
              </a:buClr>
              <a:buSzPts val="1600"/>
              <a:buNone/>
              <a:defRPr>
                <a:solidFill>
                  <a:schemeClr val="accent5"/>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2"/>
        <p:cNvGrpSpPr/>
        <p:nvPr/>
      </p:nvGrpSpPr>
      <p:grpSpPr>
        <a:xfrm>
          <a:off x="0" y="0"/>
          <a:ext cx="0" cy="0"/>
          <a:chOff x="0" y="0"/>
          <a:chExt cx="0" cy="0"/>
        </a:xfrm>
      </p:grpSpPr>
      <p:sp>
        <p:nvSpPr>
          <p:cNvPr id="303" name="Google Shape;303;g115abbc0523_2_101"/>
          <p:cNvSpPr/>
          <p:nvPr/>
        </p:nvSpPr>
        <p:spPr>
          <a:xfrm>
            <a:off x="240821" y="6284401"/>
            <a:ext cx="11710358" cy="90519"/>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4" name="Google Shape;304;g115abbc0523_2_101"/>
          <p:cNvSpPr/>
          <p:nvPr/>
        </p:nvSpPr>
        <p:spPr>
          <a:xfrm rot="10800000" flipH="1">
            <a:off x="240821" y="6426679"/>
            <a:ext cx="11710358" cy="370936"/>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5" name="Google Shape;305;g115abbc0523_2_101"/>
          <p:cNvSpPr txBox="1">
            <a:spLocks noGrp="1"/>
          </p:cNvSpPr>
          <p:nvPr>
            <p:ph type="dt" idx="10"/>
          </p:nvPr>
        </p:nvSpPr>
        <p:spPr>
          <a:xfrm>
            <a:off x="609600" y="6432490"/>
            <a:ext cx="1028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g115abbc0523_2_101"/>
          <p:cNvSpPr txBox="1">
            <a:spLocks noGrp="1"/>
          </p:cNvSpPr>
          <p:nvPr>
            <p:ph type="sldNum" idx="12"/>
          </p:nvPr>
        </p:nvSpPr>
        <p:spPr>
          <a:xfrm>
            <a:off x="11201400" y="6432490"/>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307" name="Google Shape;307;g115abbc0523_2_101"/>
          <p:cNvSpPr/>
          <p:nvPr/>
        </p:nvSpPr>
        <p:spPr>
          <a:xfrm>
            <a:off x="0" y="352309"/>
            <a:ext cx="393192" cy="3952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8" name="Google Shape;308;g115abbc0523_2_101"/>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9" name="Google Shape;309;g115abbc0523_2_101"/>
          <p:cNvSpPr txBox="1">
            <a:spLocks noGrp="1"/>
          </p:cNvSpPr>
          <p:nvPr>
            <p:ph type="body" idx="1"/>
          </p:nvPr>
        </p:nvSpPr>
        <p:spPr>
          <a:xfrm>
            <a:off x="609600" y="1127125"/>
            <a:ext cx="10972800" cy="445135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 Columns, Color headers">
  <p:cSld name="3 Columns, Color headers">
    <p:spTree>
      <p:nvGrpSpPr>
        <p:cNvPr id="1" name="Shape 310"/>
        <p:cNvGrpSpPr/>
        <p:nvPr/>
      </p:nvGrpSpPr>
      <p:grpSpPr>
        <a:xfrm>
          <a:off x="0" y="0"/>
          <a:ext cx="0" cy="0"/>
          <a:chOff x="0" y="0"/>
          <a:chExt cx="0" cy="0"/>
        </a:xfrm>
      </p:grpSpPr>
      <p:sp>
        <p:nvSpPr>
          <p:cNvPr id="311" name="Google Shape;311;g115abbc0523_2_109"/>
          <p:cNvSpPr/>
          <p:nvPr/>
        </p:nvSpPr>
        <p:spPr>
          <a:xfrm>
            <a:off x="240821" y="6284401"/>
            <a:ext cx="11710358" cy="90519"/>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2" name="Google Shape;312;g115abbc0523_2_109"/>
          <p:cNvSpPr/>
          <p:nvPr/>
        </p:nvSpPr>
        <p:spPr>
          <a:xfrm rot="10800000" flipH="1">
            <a:off x="240821" y="6426679"/>
            <a:ext cx="11710358" cy="370936"/>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3" name="Google Shape;313;g115abbc0523_2_109"/>
          <p:cNvSpPr txBox="1">
            <a:spLocks noGrp="1"/>
          </p:cNvSpPr>
          <p:nvPr>
            <p:ph type="body" idx="1"/>
          </p:nvPr>
        </p:nvSpPr>
        <p:spPr>
          <a:xfrm>
            <a:off x="609600" y="1981200"/>
            <a:ext cx="347472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55600" algn="l">
              <a:lnSpc>
                <a:spcPct val="100000"/>
              </a:lnSpc>
              <a:spcBef>
                <a:spcPts val="400"/>
              </a:spcBef>
              <a:spcAft>
                <a:spcPts val="0"/>
              </a:spcAft>
              <a:buClr>
                <a:schemeClr val="dk1"/>
              </a:buClr>
              <a:buSzPts val="2000"/>
              <a:buFont typeface="Courier New"/>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4" name="Google Shape;314;g115abbc0523_2_109"/>
          <p:cNvSpPr txBox="1">
            <a:spLocks noGrp="1"/>
          </p:cNvSpPr>
          <p:nvPr>
            <p:ph type="body" idx="2"/>
          </p:nvPr>
        </p:nvSpPr>
        <p:spPr>
          <a:xfrm>
            <a:off x="4358640" y="1981200"/>
            <a:ext cx="347472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55600" algn="l">
              <a:lnSpc>
                <a:spcPct val="100000"/>
              </a:lnSpc>
              <a:spcBef>
                <a:spcPts val="400"/>
              </a:spcBef>
              <a:spcAft>
                <a:spcPts val="0"/>
              </a:spcAft>
              <a:buClr>
                <a:schemeClr val="dk1"/>
              </a:buClr>
              <a:buSzPts val="2000"/>
              <a:buFont typeface="Courier New"/>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5" name="Google Shape;315;g115abbc0523_2_109"/>
          <p:cNvSpPr txBox="1">
            <a:spLocks noGrp="1"/>
          </p:cNvSpPr>
          <p:nvPr>
            <p:ph type="body" idx="3"/>
          </p:nvPr>
        </p:nvSpPr>
        <p:spPr>
          <a:xfrm>
            <a:off x="8107680" y="1981200"/>
            <a:ext cx="347472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55600" algn="l">
              <a:lnSpc>
                <a:spcPct val="100000"/>
              </a:lnSpc>
              <a:spcBef>
                <a:spcPts val="400"/>
              </a:spcBef>
              <a:spcAft>
                <a:spcPts val="0"/>
              </a:spcAft>
              <a:buClr>
                <a:schemeClr val="dk1"/>
              </a:buClr>
              <a:buSzPts val="2000"/>
              <a:buFont typeface="Courier New"/>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6" name="Google Shape;316;g115abbc0523_2_109"/>
          <p:cNvSpPr/>
          <p:nvPr/>
        </p:nvSpPr>
        <p:spPr>
          <a:xfrm>
            <a:off x="609600" y="1279216"/>
            <a:ext cx="3556000" cy="621342"/>
          </a:xfrm>
          <a:prstGeom prst="parallelogram">
            <a:avLst>
              <a:gd name="adj" fmla="val 25000"/>
            </a:avLst>
          </a:prstGeom>
          <a:solidFill>
            <a:srgbClr val="A71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rial"/>
              <a:ea typeface="Arial"/>
              <a:cs typeface="Arial"/>
              <a:sym typeface="Arial"/>
            </a:endParaRPr>
          </a:p>
        </p:txBody>
      </p:sp>
      <p:sp>
        <p:nvSpPr>
          <p:cNvPr id="317" name="Google Shape;317;g115abbc0523_2_109"/>
          <p:cNvSpPr/>
          <p:nvPr/>
        </p:nvSpPr>
        <p:spPr>
          <a:xfrm>
            <a:off x="4358640" y="1279216"/>
            <a:ext cx="3556000" cy="621342"/>
          </a:xfrm>
          <a:prstGeom prst="parallelogram">
            <a:avLst>
              <a:gd name="adj" fmla="val 25000"/>
            </a:avLst>
          </a:prstGeom>
          <a:solidFill>
            <a:srgbClr val="6666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Arial"/>
              <a:buNone/>
            </a:pPr>
            <a:endParaRPr sz="2800" b="1" i="0" u="none" strike="noStrike" cap="none">
              <a:solidFill>
                <a:schemeClr val="lt1"/>
              </a:solidFill>
              <a:latin typeface="Arial"/>
              <a:ea typeface="Arial"/>
              <a:cs typeface="Arial"/>
              <a:sym typeface="Arial"/>
            </a:endParaRPr>
          </a:p>
        </p:txBody>
      </p:sp>
      <p:sp>
        <p:nvSpPr>
          <p:cNvPr id="318" name="Google Shape;318;g115abbc0523_2_109"/>
          <p:cNvSpPr/>
          <p:nvPr/>
        </p:nvSpPr>
        <p:spPr>
          <a:xfrm>
            <a:off x="8107680" y="1279216"/>
            <a:ext cx="3556000" cy="621342"/>
          </a:xfrm>
          <a:prstGeom prst="parallelogram">
            <a:avLst>
              <a:gd name="adj" fmla="val 25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Arial"/>
              <a:buNone/>
            </a:pPr>
            <a:endParaRPr sz="2800" b="1" i="0" u="none" strike="noStrike" cap="none">
              <a:solidFill>
                <a:schemeClr val="lt1"/>
              </a:solidFill>
              <a:latin typeface="Arial"/>
              <a:ea typeface="Arial"/>
              <a:cs typeface="Arial"/>
              <a:sym typeface="Arial"/>
            </a:endParaRPr>
          </a:p>
        </p:txBody>
      </p:sp>
      <p:sp>
        <p:nvSpPr>
          <p:cNvPr id="319" name="Google Shape;319;g115abbc0523_2_109"/>
          <p:cNvSpPr txBox="1">
            <a:spLocks noGrp="1"/>
          </p:cNvSpPr>
          <p:nvPr>
            <p:ph type="body" idx="4"/>
          </p:nvPr>
        </p:nvSpPr>
        <p:spPr>
          <a:xfrm>
            <a:off x="838200" y="1371600"/>
            <a:ext cx="2895600" cy="457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80"/>
              </a:spcBef>
              <a:spcAft>
                <a:spcPts val="0"/>
              </a:spcAft>
              <a:buClr>
                <a:schemeClr val="lt1"/>
              </a:buClr>
              <a:buSzPts val="2400"/>
              <a:buNone/>
              <a:defRPr>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0" name="Google Shape;320;g115abbc0523_2_109"/>
          <p:cNvSpPr txBox="1">
            <a:spLocks noGrp="1"/>
          </p:cNvSpPr>
          <p:nvPr>
            <p:ph type="body" idx="5"/>
          </p:nvPr>
        </p:nvSpPr>
        <p:spPr>
          <a:xfrm>
            <a:off x="4638136" y="1361287"/>
            <a:ext cx="2895600" cy="457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80"/>
              </a:spcBef>
              <a:spcAft>
                <a:spcPts val="0"/>
              </a:spcAft>
              <a:buClr>
                <a:schemeClr val="lt1"/>
              </a:buClr>
              <a:buSzPts val="2400"/>
              <a:buNone/>
              <a:defRPr>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1" name="Google Shape;321;g115abbc0523_2_109"/>
          <p:cNvSpPr txBox="1">
            <a:spLocks noGrp="1"/>
          </p:cNvSpPr>
          <p:nvPr>
            <p:ph type="body" idx="6"/>
          </p:nvPr>
        </p:nvSpPr>
        <p:spPr>
          <a:xfrm>
            <a:off x="8397240" y="1361287"/>
            <a:ext cx="2895600" cy="457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80"/>
              </a:spcBef>
              <a:spcAft>
                <a:spcPts val="0"/>
              </a:spcAft>
              <a:buClr>
                <a:schemeClr val="lt1"/>
              </a:buClr>
              <a:buSzPts val="2400"/>
              <a:buNone/>
              <a:defRPr>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2" name="Google Shape;322;g115abbc0523_2_109"/>
          <p:cNvSpPr txBox="1">
            <a:spLocks noGrp="1"/>
          </p:cNvSpPr>
          <p:nvPr>
            <p:ph type="dt" idx="10"/>
          </p:nvPr>
        </p:nvSpPr>
        <p:spPr>
          <a:xfrm>
            <a:off x="609600" y="6432490"/>
            <a:ext cx="1028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3" name="Google Shape;323;g115abbc0523_2_109"/>
          <p:cNvSpPr txBox="1">
            <a:spLocks noGrp="1"/>
          </p:cNvSpPr>
          <p:nvPr>
            <p:ph type="sldNum" idx="12"/>
          </p:nvPr>
        </p:nvSpPr>
        <p:spPr>
          <a:xfrm>
            <a:off x="11201400" y="6432490"/>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324" name="Google Shape;324;g115abbc0523_2_109"/>
          <p:cNvSpPr/>
          <p:nvPr/>
        </p:nvSpPr>
        <p:spPr>
          <a:xfrm>
            <a:off x="0" y="352309"/>
            <a:ext cx="393192" cy="3952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5" name="Google Shape;325;g115abbc0523_2_109"/>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6"/>
        <p:cNvGrpSpPr/>
        <p:nvPr/>
      </p:nvGrpSpPr>
      <p:grpSpPr>
        <a:xfrm>
          <a:off x="0" y="0"/>
          <a:ext cx="0" cy="0"/>
          <a:chOff x="0" y="0"/>
          <a:chExt cx="0" cy="0"/>
        </a:xfrm>
      </p:grpSpPr>
      <p:sp>
        <p:nvSpPr>
          <p:cNvPr id="327" name="Google Shape;327;g115abbc0523_2_125"/>
          <p:cNvSpPr txBox="1">
            <a:spLocks noGrp="1"/>
          </p:cNvSpPr>
          <p:nvPr>
            <p:ph type="dt" idx="10"/>
          </p:nvPr>
        </p:nvSpPr>
        <p:spPr>
          <a:xfrm>
            <a:off x="609600" y="6432490"/>
            <a:ext cx="1028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g115abbc0523_2_125"/>
          <p:cNvSpPr txBox="1">
            <a:spLocks noGrp="1"/>
          </p:cNvSpPr>
          <p:nvPr>
            <p:ph type="sldNum" idx="12"/>
          </p:nvPr>
        </p:nvSpPr>
        <p:spPr>
          <a:xfrm>
            <a:off x="11201400" y="6432490"/>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329" name="Google Shape;329;g115abbc0523_2_125"/>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divider full page">
  <p:cSld name="Section divider full page">
    <p:bg>
      <p:bgPr>
        <a:solidFill>
          <a:schemeClr val="dk2"/>
        </a:solidFill>
        <a:effectLst/>
      </p:bgPr>
    </p:bg>
    <p:spTree>
      <p:nvGrpSpPr>
        <p:cNvPr id="1" name="Shape 330"/>
        <p:cNvGrpSpPr/>
        <p:nvPr/>
      </p:nvGrpSpPr>
      <p:grpSpPr>
        <a:xfrm>
          <a:off x="0" y="0"/>
          <a:ext cx="0" cy="0"/>
          <a:chOff x="0" y="0"/>
          <a:chExt cx="0" cy="0"/>
        </a:xfrm>
      </p:grpSpPr>
      <p:sp>
        <p:nvSpPr>
          <p:cNvPr id="331" name="Google Shape;331;g115abbc0523_2_129"/>
          <p:cNvSpPr txBox="1">
            <a:spLocks noGrp="1"/>
          </p:cNvSpPr>
          <p:nvPr>
            <p:ph type="title"/>
          </p:nvPr>
        </p:nvSpPr>
        <p:spPr>
          <a:xfrm>
            <a:off x="609600" y="228600"/>
            <a:ext cx="109728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800"/>
              <a:buFont typeface="Arial"/>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2" name="Google Shape;332;g115abbc0523_2_1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Slide">
  <p:cSld name="Agenda Slide">
    <p:spTree>
      <p:nvGrpSpPr>
        <p:cNvPr id="1" name="Shape 28"/>
        <p:cNvGrpSpPr/>
        <p:nvPr/>
      </p:nvGrpSpPr>
      <p:grpSpPr>
        <a:xfrm>
          <a:off x="0" y="0"/>
          <a:ext cx="0" cy="0"/>
          <a:chOff x="0" y="0"/>
          <a:chExt cx="0" cy="0"/>
        </a:xfrm>
      </p:grpSpPr>
      <p:sp>
        <p:nvSpPr>
          <p:cNvPr id="29" name="Google Shape;29;p22"/>
          <p:cNvSpPr/>
          <p:nvPr/>
        </p:nvSpPr>
        <p:spPr>
          <a:xfrm>
            <a:off x="240821" y="6116133"/>
            <a:ext cx="11710358" cy="258788"/>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 name="Google Shape;30;p22"/>
          <p:cNvSpPr txBox="1">
            <a:spLocks noGrp="1"/>
          </p:cNvSpPr>
          <p:nvPr>
            <p:ph type="body" idx="1"/>
          </p:nvPr>
        </p:nvSpPr>
        <p:spPr>
          <a:xfrm>
            <a:off x="609600" y="1309412"/>
            <a:ext cx="10972800" cy="45579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Clr>
                <a:schemeClr val="dk1"/>
              </a:buClr>
              <a:buSzPts val="2000"/>
              <a:buNone/>
              <a:defRPr sz="2000" b="1">
                <a:latin typeface="Arial"/>
                <a:ea typeface="Arial"/>
                <a:cs typeface="Arial"/>
                <a:sym typeface="Arial"/>
              </a:defRPr>
            </a:lvl1pPr>
            <a:lvl2pPr marL="914400" lvl="1" indent="-342900" algn="l">
              <a:lnSpc>
                <a:spcPct val="100000"/>
              </a:lnSpc>
              <a:spcBef>
                <a:spcPts val="360"/>
              </a:spcBef>
              <a:spcAft>
                <a:spcPts val="0"/>
              </a:spcAft>
              <a:buClr>
                <a:schemeClr val="dk1"/>
              </a:buClr>
              <a:buSzPts val="1800"/>
              <a:buFont typeface="Arial"/>
              <a:buChar char="•"/>
              <a:defRPr sz="1800">
                <a:solidFill>
                  <a:schemeClr val="dk1"/>
                </a:solidFill>
                <a:latin typeface="Arial"/>
                <a:ea typeface="Arial"/>
                <a:cs typeface="Arial"/>
                <a:sym typeface="Arial"/>
              </a:defRPr>
            </a:lvl2pPr>
            <a:lvl3pPr marL="1371600" lvl="2" indent="-342900" algn="l">
              <a:lnSpc>
                <a:spcPct val="100000"/>
              </a:lnSpc>
              <a:spcBef>
                <a:spcPts val="360"/>
              </a:spcBef>
              <a:spcAft>
                <a:spcPts val="0"/>
              </a:spcAft>
              <a:buClr>
                <a:schemeClr val="dk1"/>
              </a:buClr>
              <a:buSzPts val="1800"/>
              <a:buChar char="•"/>
              <a:defRPr sz="1800">
                <a:latin typeface="Arial"/>
                <a:ea typeface="Arial"/>
                <a:cs typeface="Arial"/>
                <a:sym typeface="Arial"/>
              </a:defRPr>
            </a:lvl3pPr>
            <a:lvl4pPr marL="1828800" lvl="3" indent="-3302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22"/>
          <p:cNvSpPr txBox="1">
            <a:spLocks noGrp="1"/>
          </p:cNvSpPr>
          <p:nvPr>
            <p:ph type="title"/>
          </p:nvPr>
        </p:nvSpPr>
        <p:spPr>
          <a:xfrm>
            <a:off x="609600" y="680261"/>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rgbClr val="7D1224"/>
              </a:buClr>
              <a:buSzPts val="3200"/>
              <a:buFont typeface="Arial"/>
              <a:buNone/>
              <a:defRPr sz="3200" b="1">
                <a:solidFill>
                  <a:srgbClr val="7D12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2" name="Google Shape;32;p22"/>
          <p:cNvCxnSpPr/>
          <p:nvPr/>
        </p:nvCxnSpPr>
        <p:spPr>
          <a:xfrm>
            <a:off x="240821" y="6433173"/>
            <a:ext cx="11710358" cy="0"/>
          </a:xfrm>
          <a:prstGeom prst="straightConnector1">
            <a:avLst/>
          </a:prstGeom>
          <a:noFill/>
          <a:ln w="28575" cap="flat" cmpd="sng">
            <a:solidFill>
              <a:schemeClr val="accent2"/>
            </a:solidFill>
            <a:prstDash val="solid"/>
            <a:round/>
            <a:headEnd type="none" w="sm" len="sm"/>
            <a:tailEnd type="none" w="sm" len="sm"/>
          </a:ln>
        </p:spPr>
      </p:cxnSp>
      <p:grpSp>
        <p:nvGrpSpPr>
          <p:cNvPr id="33" name="Google Shape;33;p22"/>
          <p:cNvGrpSpPr/>
          <p:nvPr/>
        </p:nvGrpSpPr>
        <p:grpSpPr>
          <a:xfrm rot="10800000" flipH="1">
            <a:off x="240821" y="273009"/>
            <a:ext cx="11710358" cy="317040"/>
            <a:chOff x="82670" y="3178839"/>
            <a:chExt cx="11710358" cy="317040"/>
          </a:xfrm>
        </p:grpSpPr>
        <p:sp>
          <p:nvSpPr>
            <p:cNvPr id="34" name="Google Shape;34;p22"/>
            <p:cNvSpPr/>
            <p:nvPr/>
          </p:nvSpPr>
          <p:spPr>
            <a:xfrm>
              <a:off x="82670" y="3178839"/>
              <a:ext cx="11710358" cy="258788"/>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5" name="Google Shape;35;p22"/>
            <p:cNvCxnSpPr/>
            <p:nvPr/>
          </p:nvCxnSpPr>
          <p:spPr>
            <a:xfrm>
              <a:off x="82670" y="3495879"/>
              <a:ext cx="11710358" cy="0"/>
            </a:xfrm>
            <a:prstGeom prst="straightConnector1">
              <a:avLst/>
            </a:prstGeom>
            <a:noFill/>
            <a:ln w="28575" cap="flat" cmpd="sng">
              <a:solidFill>
                <a:schemeClr val="accent2"/>
              </a:solidFill>
              <a:prstDash val="solid"/>
              <a:round/>
              <a:headEnd type="none" w="sm" len="sm"/>
              <a:tailEnd type="none" w="sm" len="sm"/>
            </a:ln>
          </p:spPr>
        </p:cxnSp>
      </p:grpSp>
      <p:sp>
        <p:nvSpPr>
          <p:cNvPr id="36" name="Google Shape;36;p22"/>
          <p:cNvSpPr txBox="1">
            <a:spLocks noGrp="1"/>
          </p:cNvSpPr>
          <p:nvPr>
            <p:ph type="body" idx="2"/>
          </p:nvPr>
        </p:nvSpPr>
        <p:spPr>
          <a:xfrm>
            <a:off x="609600" y="1309413"/>
            <a:ext cx="10972800" cy="1105984"/>
          </a:xfrm>
          <a:prstGeom prst="rect">
            <a:avLst/>
          </a:prstGeom>
          <a:noFill/>
          <a:ln w="19050" cap="flat" cmpd="sng">
            <a:solidFill>
              <a:srgbClr val="A71930">
                <a:alpha val="65882"/>
              </a:srgbClr>
            </a:solidFill>
            <a:prstDash val="solid"/>
            <a:round/>
            <a:headEnd type="none" w="sm" len="sm"/>
            <a:tailEnd type="none" w="sm" len="sm"/>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228600" algn="l">
              <a:lnSpc>
                <a:spcPct val="100000"/>
              </a:lnSpc>
              <a:spcBef>
                <a:spcPts val="320"/>
              </a:spcBef>
              <a:spcAft>
                <a:spcPts val="0"/>
              </a:spcAft>
              <a:buClr>
                <a:schemeClr val="dk1"/>
              </a:buClr>
              <a:buSzPts val="1600"/>
              <a:buFont typeface="Arial"/>
              <a:buNone/>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op bar section divider 1 of 3">
  <p:cSld name="Top bar section divider 1 of 3">
    <p:spTree>
      <p:nvGrpSpPr>
        <p:cNvPr id="1" name="Shape 333"/>
        <p:cNvGrpSpPr/>
        <p:nvPr/>
      </p:nvGrpSpPr>
      <p:grpSpPr>
        <a:xfrm>
          <a:off x="0" y="0"/>
          <a:ext cx="0" cy="0"/>
          <a:chOff x="0" y="0"/>
          <a:chExt cx="0" cy="0"/>
        </a:xfrm>
      </p:grpSpPr>
      <p:sp>
        <p:nvSpPr>
          <p:cNvPr id="334" name="Google Shape;334;g115abbc0523_2_132"/>
          <p:cNvSpPr/>
          <p:nvPr/>
        </p:nvSpPr>
        <p:spPr>
          <a:xfrm>
            <a:off x="240821" y="6284401"/>
            <a:ext cx="11710358" cy="90519"/>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5" name="Google Shape;335;g115abbc0523_2_132"/>
          <p:cNvSpPr/>
          <p:nvPr/>
        </p:nvSpPr>
        <p:spPr>
          <a:xfrm rot="10800000" flipH="1">
            <a:off x="240821" y="6426679"/>
            <a:ext cx="11710358" cy="370936"/>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6" name="Google Shape;336;g115abbc0523_2_132"/>
          <p:cNvSpPr/>
          <p:nvPr/>
        </p:nvSpPr>
        <p:spPr>
          <a:xfrm>
            <a:off x="1413294" y="0"/>
            <a:ext cx="1280160" cy="27432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7" name="Google Shape;337;g115abbc0523_2_132"/>
          <p:cNvSpPr/>
          <p:nvPr/>
        </p:nvSpPr>
        <p:spPr>
          <a:xfrm>
            <a:off x="2743200" y="0"/>
            <a:ext cx="1280160" cy="27432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8" name="Google Shape;338;g115abbc0523_2_132"/>
          <p:cNvSpPr/>
          <p:nvPr/>
        </p:nvSpPr>
        <p:spPr>
          <a:xfrm>
            <a:off x="0" y="0"/>
            <a:ext cx="12192000" cy="666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9" name="Google Shape;339;g115abbc0523_2_132"/>
          <p:cNvSpPr/>
          <p:nvPr/>
        </p:nvSpPr>
        <p:spPr>
          <a:xfrm>
            <a:off x="83388" y="0"/>
            <a:ext cx="1280160" cy="274320"/>
          </a:xfrm>
          <a:prstGeom prst="roundRect">
            <a:avLst>
              <a:gd name="adj" fmla="val 16667"/>
            </a:avLst>
          </a:prstGeom>
          <a:solidFill>
            <a:schemeClr val="dk2"/>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0" name="Google Shape;340;g115abbc0523_2_132"/>
          <p:cNvSpPr txBox="1">
            <a:spLocks noGrp="1"/>
          </p:cNvSpPr>
          <p:nvPr>
            <p:ph type="dt" idx="10"/>
          </p:nvPr>
        </p:nvSpPr>
        <p:spPr>
          <a:xfrm>
            <a:off x="609600" y="6432490"/>
            <a:ext cx="1028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1" name="Google Shape;341;g115abbc0523_2_132"/>
          <p:cNvSpPr txBox="1">
            <a:spLocks noGrp="1"/>
          </p:cNvSpPr>
          <p:nvPr>
            <p:ph type="sldNum" idx="12"/>
          </p:nvPr>
        </p:nvSpPr>
        <p:spPr>
          <a:xfrm>
            <a:off x="11201400" y="6432490"/>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342" name="Google Shape;342;g115abbc0523_2_132"/>
          <p:cNvSpPr txBox="1">
            <a:spLocks noGrp="1"/>
          </p:cNvSpPr>
          <p:nvPr>
            <p:ph type="body" idx="1"/>
          </p:nvPr>
        </p:nvSpPr>
        <p:spPr>
          <a:xfrm>
            <a:off x="109842"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3" name="Google Shape;343;g115abbc0523_2_132"/>
          <p:cNvSpPr txBox="1">
            <a:spLocks noGrp="1"/>
          </p:cNvSpPr>
          <p:nvPr>
            <p:ph type="body" idx="2"/>
          </p:nvPr>
        </p:nvSpPr>
        <p:spPr>
          <a:xfrm>
            <a:off x="1463758"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4" name="Google Shape;344;g115abbc0523_2_132"/>
          <p:cNvSpPr txBox="1">
            <a:spLocks noGrp="1"/>
          </p:cNvSpPr>
          <p:nvPr>
            <p:ph type="body" idx="3"/>
          </p:nvPr>
        </p:nvSpPr>
        <p:spPr>
          <a:xfrm>
            <a:off x="2786188"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5" name="Google Shape;345;g115abbc0523_2_132"/>
          <p:cNvSpPr/>
          <p:nvPr/>
        </p:nvSpPr>
        <p:spPr>
          <a:xfrm>
            <a:off x="0" y="352309"/>
            <a:ext cx="393192" cy="3952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6" name="Google Shape;346;g115abbc0523_2_132"/>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op bar section divider 2 of 3">
  <p:cSld name="Top bar section divider 2 of 3">
    <p:spTree>
      <p:nvGrpSpPr>
        <p:cNvPr id="1" name="Shape 347"/>
        <p:cNvGrpSpPr/>
        <p:nvPr/>
      </p:nvGrpSpPr>
      <p:grpSpPr>
        <a:xfrm>
          <a:off x="0" y="0"/>
          <a:ext cx="0" cy="0"/>
          <a:chOff x="0" y="0"/>
          <a:chExt cx="0" cy="0"/>
        </a:xfrm>
      </p:grpSpPr>
      <p:sp>
        <p:nvSpPr>
          <p:cNvPr id="348" name="Google Shape;348;g115abbc0523_2_146"/>
          <p:cNvSpPr/>
          <p:nvPr/>
        </p:nvSpPr>
        <p:spPr>
          <a:xfrm>
            <a:off x="240821" y="6284401"/>
            <a:ext cx="11710358" cy="90519"/>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9" name="Google Shape;349;g115abbc0523_2_146"/>
          <p:cNvSpPr/>
          <p:nvPr/>
        </p:nvSpPr>
        <p:spPr>
          <a:xfrm rot="10800000" flipH="1">
            <a:off x="240821" y="6426679"/>
            <a:ext cx="11710358" cy="370936"/>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0" name="Google Shape;350;g115abbc0523_2_146"/>
          <p:cNvSpPr/>
          <p:nvPr/>
        </p:nvSpPr>
        <p:spPr>
          <a:xfrm>
            <a:off x="83388" y="0"/>
            <a:ext cx="1280160" cy="27432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51" name="Google Shape;351;g115abbc0523_2_146"/>
          <p:cNvSpPr/>
          <p:nvPr/>
        </p:nvSpPr>
        <p:spPr>
          <a:xfrm>
            <a:off x="1413294" y="0"/>
            <a:ext cx="1280160" cy="274320"/>
          </a:xfrm>
          <a:prstGeom prst="roundRect">
            <a:avLst>
              <a:gd name="adj" fmla="val 16667"/>
            </a:avLst>
          </a:prstGeom>
          <a:solidFill>
            <a:schemeClr val="dk2"/>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52" name="Google Shape;352;g115abbc0523_2_146"/>
          <p:cNvSpPr/>
          <p:nvPr/>
        </p:nvSpPr>
        <p:spPr>
          <a:xfrm>
            <a:off x="2743200" y="0"/>
            <a:ext cx="1280160" cy="27432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53" name="Google Shape;353;g115abbc0523_2_146"/>
          <p:cNvSpPr/>
          <p:nvPr/>
        </p:nvSpPr>
        <p:spPr>
          <a:xfrm>
            <a:off x="0" y="0"/>
            <a:ext cx="12192000" cy="666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4" name="Google Shape;354;g115abbc0523_2_146"/>
          <p:cNvSpPr txBox="1">
            <a:spLocks noGrp="1"/>
          </p:cNvSpPr>
          <p:nvPr>
            <p:ph type="dt" idx="10"/>
          </p:nvPr>
        </p:nvSpPr>
        <p:spPr>
          <a:xfrm>
            <a:off x="609600" y="6432490"/>
            <a:ext cx="1028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g115abbc0523_2_146"/>
          <p:cNvSpPr txBox="1">
            <a:spLocks noGrp="1"/>
          </p:cNvSpPr>
          <p:nvPr>
            <p:ph type="sldNum" idx="12"/>
          </p:nvPr>
        </p:nvSpPr>
        <p:spPr>
          <a:xfrm>
            <a:off x="11201400" y="6432490"/>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356" name="Google Shape;356;g115abbc0523_2_146"/>
          <p:cNvSpPr txBox="1">
            <a:spLocks noGrp="1"/>
          </p:cNvSpPr>
          <p:nvPr>
            <p:ph type="body" idx="1"/>
          </p:nvPr>
        </p:nvSpPr>
        <p:spPr>
          <a:xfrm>
            <a:off x="109842"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7" name="Google Shape;357;g115abbc0523_2_146"/>
          <p:cNvSpPr txBox="1">
            <a:spLocks noGrp="1"/>
          </p:cNvSpPr>
          <p:nvPr>
            <p:ph type="body" idx="2"/>
          </p:nvPr>
        </p:nvSpPr>
        <p:spPr>
          <a:xfrm>
            <a:off x="1463758"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8" name="Google Shape;358;g115abbc0523_2_146"/>
          <p:cNvSpPr txBox="1">
            <a:spLocks noGrp="1"/>
          </p:cNvSpPr>
          <p:nvPr>
            <p:ph type="body" idx="3"/>
          </p:nvPr>
        </p:nvSpPr>
        <p:spPr>
          <a:xfrm>
            <a:off x="2786188"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9" name="Google Shape;359;g115abbc0523_2_146"/>
          <p:cNvSpPr/>
          <p:nvPr/>
        </p:nvSpPr>
        <p:spPr>
          <a:xfrm>
            <a:off x="0" y="352309"/>
            <a:ext cx="393192" cy="3952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0" name="Google Shape;360;g115abbc0523_2_146"/>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op bar section divider 3 of 3">
  <p:cSld name="Top bar section divider 3 of 3">
    <p:spTree>
      <p:nvGrpSpPr>
        <p:cNvPr id="1" name="Shape 361"/>
        <p:cNvGrpSpPr/>
        <p:nvPr/>
      </p:nvGrpSpPr>
      <p:grpSpPr>
        <a:xfrm>
          <a:off x="0" y="0"/>
          <a:ext cx="0" cy="0"/>
          <a:chOff x="0" y="0"/>
          <a:chExt cx="0" cy="0"/>
        </a:xfrm>
      </p:grpSpPr>
      <p:sp>
        <p:nvSpPr>
          <p:cNvPr id="362" name="Google Shape;362;g115abbc0523_2_160"/>
          <p:cNvSpPr/>
          <p:nvPr/>
        </p:nvSpPr>
        <p:spPr>
          <a:xfrm>
            <a:off x="240821" y="6284401"/>
            <a:ext cx="11710358" cy="90519"/>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3" name="Google Shape;363;g115abbc0523_2_160"/>
          <p:cNvSpPr/>
          <p:nvPr/>
        </p:nvSpPr>
        <p:spPr>
          <a:xfrm rot="10800000" flipH="1">
            <a:off x="240821" y="6426679"/>
            <a:ext cx="11710358" cy="370936"/>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4" name="Google Shape;364;g115abbc0523_2_160"/>
          <p:cNvSpPr/>
          <p:nvPr/>
        </p:nvSpPr>
        <p:spPr>
          <a:xfrm>
            <a:off x="83388" y="0"/>
            <a:ext cx="1280160" cy="27432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65" name="Google Shape;365;g115abbc0523_2_160"/>
          <p:cNvSpPr/>
          <p:nvPr/>
        </p:nvSpPr>
        <p:spPr>
          <a:xfrm>
            <a:off x="1413294" y="0"/>
            <a:ext cx="1280160" cy="27432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66" name="Google Shape;366;g115abbc0523_2_160"/>
          <p:cNvSpPr/>
          <p:nvPr/>
        </p:nvSpPr>
        <p:spPr>
          <a:xfrm>
            <a:off x="2743200" y="0"/>
            <a:ext cx="1280160" cy="274320"/>
          </a:xfrm>
          <a:prstGeom prst="roundRect">
            <a:avLst>
              <a:gd name="adj" fmla="val 16667"/>
            </a:avLst>
          </a:prstGeom>
          <a:solidFill>
            <a:schemeClr val="dk2"/>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67" name="Google Shape;367;g115abbc0523_2_160"/>
          <p:cNvSpPr/>
          <p:nvPr/>
        </p:nvSpPr>
        <p:spPr>
          <a:xfrm>
            <a:off x="0" y="0"/>
            <a:ext cx="12192000" cy="666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8" name="Google Shape;368;g115abbc0523_2_160"/>
          <p:cNvSpPr txBox="1">
            <a:spLocks noGrp="1"/>
          </p:cNvSpPr>
          <p:nvPr>
            <p:ph type="dt" idx="10"/>
          </p:nvPr>
        </p:nvSpPr>
        <p:spPr>
          <a:xfrm>
            <a:off x="609600" y="6432490"/>
            <a:ext cx="1028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9" name="Google Shape;369;g115abbc0523_2_160"/>
          <p:cNvSpPr txBox="1">
            <a:spLocks noGrp="1"/>
          </p:cNvSpPr>
          <p:nvPr>
            <p:ph type="sldNum" idx="12"/>
          </p:nvPr>
        </p:nvSpPr>
        <p:spPr>
          <a:xfrm>
            <a:off x="11201400" y="6432490"/>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370" name="Google Shape;370;g115abbc0523_2_160"/>
          <p:cNvSpPr txBox="1">
            <a:spLocks noGrp="1"/>
          </p:cNvSpPr>
          <p:nvPr>
            <p:ph type="body" idx="1"/>
          </p:nvPr>
        </p:nvSpPr>
        <p:spPr>
          <a:xfrm>
            <a:off x="109842"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1" name="Google Shape;371;g115abbc0523_2_160"/>
          <p:cNvSpPr txBox="1">
            <a:spLocks noGrp="1"/>
          </p:cNvSpPr>
          <p:nvPr>
            <p:ph type="body" idx="2"/>
          </p:nvPr>
        </p:nvSpPr>
        <p:spPr>
          <a:xfrm>
            <a:off x="1463758"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2" name="Google Shape;372;g115abbc0523_2_160"/>
          <p:cNvSpPr txBox="1">
            <a:spLocks noGrp="1"/>
          </p:cNvSpPr>
          <p:nvPr>
            <p:ph type="body" idx="3"/>
          </p:nvPr>
        </p:nvSpPr>
        <p:spPr>
          <a:xfrm>
            <a:off x="2786188"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3" name="Google Shape;373;g115abbc0523_2_160"/>
          <p:cNvSpPr/>
          <p:nvPr/>
        </p:nvSpPr>
        <p:spPr>
          <a:xfrm>
            <a:off x="0" y="352309"/>
            <a:ext cx="393192" cy="3952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4" name="Google Shape;374;g115abbc0523_2_160"/>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 Short Title">
  <p:cSld name="Picture + Short Title">
    <p:bg>
      <p:bgPr>
        <a:solidFill>
          <a:schemeClr val="lt2"/>
        </a:solidFill>
        <a:effectLst/>
      </p:bgPr>
    </p:bg>
    <p:spTree>
      <p:nvGrpSpPr>
        <p:cNvPr id="1" name="Shape 375"/>
        <p:cNvGrpSpPr/>
        <p:nvPr/>
      </p:nvGrpSpPr>
      <p:grpSpPr>
        <a:xfrm>
          <a:off x="0" y="0"/>
          <a:ext cx="0" cy="0"/>
          <a:chOff x="0" y="0"/>
          <a:chExt cx="0" cy="0"/>
        </a:xfrm>
      </p:grpSpPr>
      <p:sp>
        <p:nvSpPr>
          <p:cNvPr id="376" name="Google Shape;376;g115abbc0523_2_17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7" name="Google Shape;377;g115abbc0523_2_17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 name="Google Shape;378;g115abbc0523_2_17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9" name="Google Shape;379;g115abbc0523_2_174"/>
          <p:cNvSpPr>
            <a:spLocks noGrp="1"/>
          </p:cNvSpPr>
          <p:nvPr>
            <p:ph type="pic" idx="2"/>
          </p:nvPr>
        </p:nvSpPr>
        <p:spPr>
          <a:xfrm>
            <a:off x="0" y="0"/>
            <a:ext cx="12192000" cy="5181600"/>
          </a:xfrm>
          <a:prstGeom prst="rect">
            <a:avLst/>
          </a:prstGeom>
          <a:solidFill>
            <a:srgbClr val="D8D8D8"/>
          </a:solidFill>
          <a:ln>
            <a:noFill/>
          </a:ln>
        </p:spPr>
      </p:sp>
      <p:sp>
        <p:nvSpPr>
          <p:cNvPr id="380" name="Google Shape;380;g115abbc0523_2_174"/>
          <p:cNvSpPr txBox="1">
            <a:spLocks noGrp="1"/>
          </p:cNvSpPr>
          <p:nvPr>
            <p:ph type="body" idx="1"/>
          </p:nvPr>
        </p:nvSpPr>
        <p:spPr>
          <a:xfrm>
            <a:off x="0" y="5181600"/>
            <a:ext cx="12192000" cy="1676400"/>
          </a:xfrm>
          <a:prstGeom prst="rect">
            <a:avLst/>
          </a:prstGeom>
          <a:solidFill>
            <a:schemeClr val="dk2"/>
          </a:solid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lt1"/>
              </a:buClr>
              <a:buSzPts val="2400"/>
              <a:buNone/>
              <a:defRPr b="0" i="1">
                <a:solidFill>
                  <a:schemeClr val="lt1"/>
                </a:solidFill>
              </a:defRPr>
            </a:lvl1pPr>
            <a:lvl2pPr marL="914400" lvl="1" indent="-228600" algn="l">
              <a:lnSpc>
                <a:spcPct val="100000"/>
              </a:lnSpc>
              <a:spcBef>
                <a:spcPts val="640"/>
              </a:spcBef>
              <a:spcAft>
                <a:spcPts val="0"/>
              </a:spcAft>
              <a:buClr>
                <a:schemeClr val="lt1"/>
              </a:buClr>
              <a:buSzPts val="3200"/>
              <a:buNone/>
              <a:defRPr sz="3200" i="1">
                <a:solidFill>
                  <a:schemeClr val="lt1"/>
                </a:solidFill>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divider full page">
  <p:cSld name="Section divider full page">
    <p:bg>
      <p:bgPr>
        <a:solidFill>
          <a:schemeClr val="dk2"/>
        </a:solidFill>
        <a:effectLst/>
      </p:bgPr>
    </p:bg>
    <p:spTree>
      <p:nvGrpSpPr>
        <p:cNvPr id="1" name="Shape 387"/>
        <p:cNvGrpSpPr/>
        <p:nvPr/>
      </p:nvGrpSpPr>
      <p:grpSpPr>
        <a:xfrm>
          <a:off x="0" y="0"/>
          <a:ext cx="0" cy="0"/>
          <a:chOff x="0" y="0"/>
          <a:chExt cx="0" cy="0"/>
        </a:xfrm>
      </p:grpSpPr>
      <p:sp>
        <p:nvSpPr>
          <p:cNvPr id="388" name="Google Shape;388;g115abbc0523_2_539"/>
          <p:cNvSpPr txBox="1">
            <a:spLocks noGrp="1"/>
          </p:cNvSpPr>
          <p:nvPr>
            <p:ph type="title"/>
          </p:nvPr>
        </p:nvSpPr>
        <p:spPr>
          <a:xfrm>
            <a:off x="609600" y="228600"/>
            <a:ext cx="109728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800"/>
              <a:buFont typeface="Arial"/>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9" name="Google Shape;389;g115abbc0523_2_53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mp; Content no bottom bar">
  <p:cSld name="1_Title &amp; Content no bottom bar">
    <p:spTree>
      <p:nvGrpSpPr>
        <p:cNvPr id="1" name="Shape 396"/>
        <p:cNvGrpSpPr/>
        <p:nvPr/>
      </p:nvGrpSpPr>
      <p:grpSpPr>
        <a:xfrm>
          <a:off x="0" y="0"/>
          <a:ext cx="0" cy="0"/>
          <a:chOff x="0" y="0"/>
          <a:chExt cx="0" cy="0"/>
        </a:xfrm>
      </p:grpSpPr>
      <p:sp>
        <p:nvSpPr>
          <p:cNvPr id="397" name="Google Shape;397;g115abbc0523_2_201"/>
          <p:cNvSpPr txBox="1">
            <a:spLocks noGrp="1"/>
          </p:cNvSpPr>
          <p:nvPr>
            <p:ph type="body" idx="1"/>
          </p:nvPr>
        </p:nvSpPr>
        <p:spPr>
          <a:xfrm>
            <a:off x="609600" y="1219200"/>
            <a:ext cx="10972800" cy="4648400"/>
          </a:xfrm>
          <a:prstGeom prst="rect">
            <a:avLst/>
          </a:prstGeom>
          <a:noFill/>
          <a:ln>
            <a:noFill/>
          </a:ln>
        </p:spPr>
        <p:txBody>
          <a:bodyPr spcFirstLastPara="1" wrap="square" lIns="68575" tIns="34275" rIns="68575" bIns="34275" anchor="t" anchorCtr="0">
            <a:noAutofit/>
          </a:bodyPr>
          <a:lstStyle>
            <a:lvl1pPr marL="457200" lvl="0" indent="-342900" algn="l">
              <a:lnSpc>
                <a:spcPct val="100000"/>
              </a:lnSpc>
              <a:spcBef>
                <a:spcPts val="533"/>
              </a:spcBef>
              <a:spcAft>
                <a:spcPts val="0"/>
              </a:spcAft>
              <a:buClr>
                <a:schemeClr val="dk1"/>
              </a:buClr>
              <a:buSzPts val="1800"/>
              <a:buChar char="•"/>
              <a:defRPr sz="2400">
                <a:latin typeface="Arial"/>
                <a:ea typeface="Arial"/>
                <a:cs typeface="Arial"/>
                <a:sym typeface="Arial"/>
              </a:defRPr>
            </a:lvl1pPr>
            <a:lvl2pPr marL="914400" lvl="1" indent="-323850" algn="l">
              <a:lnSpc>
                <a:spcPct val="100000"/>
              </a:lnSpc>
              <a:spcBef>
                <a:spcPts val="400"/>
              </a:spcBef>
              <a:spcAft>
                <a:spcPts val="0"/>
              </a:spcAft>
              <a:buClr>
                <a:schemeClr val="dk1"/>
              </a:buClr>
              <a:buSzPts val="1500"/>
              <a:buFont typeface="Courier New"/>
              <a:buChar char="o"/>
              <a:defRPr sz="2000">
                <a:latin typeface="Arial"/>
                <a:ea typeface="Arial"/>
                <a:cs typeface="Arial"/>
                <a:sym typeface="Arial"/>
              </a:defRPr>
            </a:lvl2pPr>
            <a:lvl3pPr marL="1371600" lvl="2" indent="-317500" algn="l">
              <a:lnSpc>
                <a:spcPct val="100000"/>
              </a:lnSpc>
              <a:spcBef>
                <a:spcPts val="400"/>
              </a:spcBef>
              <a:spcAft>
                <a:spcPts val="0"/>
              </a:spcAft>
              <a:buClr>
                <a:schemeClr val="dk1"/>
              </a:buClr>
              <a:buSzPts val="1400"/>
              <a:buChar char="•"/>
              <a:defRPr sz="1867">
                <a:latin typeface="Arial"/>
                <a:ea typeface="Arial"/>
                <a:cs typeface="Arial"/>
                <a:sym typeface="Arial"/>
              </a:defRPr>
            </a:lvl3pPr>
            <a:lvl4pPr marL="1828800" lvl="3" indent="-304800" algn="l">
              <a:lnSpc>
                <a:spcPct val="100000"/>
              </a:lnSpc>
              <a:spcBef>
                <a:spcPts val="267"/>
              </a:spcBef>
              <a:spcAft>
                <a:spcPts val="0"/>
              </a:spcAft>
              <a:buClr>
                <a:schemeClr val="dk1"/>
              </a:buClr>
              <a:buSzPts val="1200"/>
              <a:buChar char="–"/>
              <a:defRPr sz="1600">
                <a:latin typeface="Arial"/>
                <a:ea typeface="Arial"/>
                <a:cs typeface="Arial"/>
                <a:sym typeface="Arial"/>
              </a:defRPr>
            </a:lvl4pPr>
            <a:lvl5pPr marL="2286000" lvl="4" indent="-304800" algn="l">
              <a:lnSpc>
                <a:spcPct val="100000"/>
              </a:lnSpc>
              <a:spcBef>
                <a:spcPts val="267"/>
              </a:spcBef>
              <a:spcAft>
                <a:spcPts val="0"/>
              </a:spcAft>
              <a:buClr>
                <a:schemeClr val="dk1"/>
              </a:buClr>
              <a:buSzPts val="1200"/>
              <a:buChar char="»"/>
              <a:defRPr sz="1600">
                <a:latin typeface="Arial"/>
                <a:ea typeface="Arial"/>
                <a:cs typeface="Arial"/>
                <a:sym typeface="Arial"/>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398" name="Google Shape;398;g115abbc0523_2_201"/>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399" name="Google Shape;399;g115abbc0523_2_201"/>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400" name="Google Shape;400;g115abbc0523_2_201"/>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401" name="Google Shape;401;g115abbc0523_2_201"/>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HKS Color Palette">
  <p:cSld name="HKS Color Palette">
    <p:spTree>
      <p:nvGrpSpPr>
        <p:cNvPr id="1" name="Shape 402"/>
        <p:cNvGrpSpPr/>
        <p:nvPr/>
      </p:nvGrpSpPr>
      <p:grpSpPr>
        <a:xfrm>
          <a:off x="0" y="0"/>
          <a:ext cx="0" cy="0"/>
          <a:chOff x="0" y="0"/>
          <a:chExt cx="0" cy="0"/>
        </a:xfrm>
      </p:grpSpPr>
      <p:sp>
        <p:nvSpPr>
          <p:cNvPr id="403" name="Google Shape;403;g115abbc0523_2_207"/>
          <p:cNvSpPr/>
          <p:nvPr/>
        </p:nvSpPr>
        <p:spPr>
          <a:xfrm>
            <a:off x="618225" y="323861"/>
            <a:ext cx="3693600" cy="5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3200" b="1" i="0" u="none" strike="noStrike" cap="none">
                <a:solidFill>
                  <a:schemeClr val="dk1"/>
                </a:solidFill>
                <a:latin typeface="Arial"/>
                <a:ea typeface="Arial"/>
                <a:cs typeface="Arial"/>
                <a:sym typeface="Arial"/>
              </a:rPr>
              <a:t>HKS Color Palette</a:t>
            </a:r>
            <a:endParaRPr sz="1467" b="0" i="0" u="none" strike="noStrike" cap="none">
              <a:solidFill>
                <a:schemeClr val="dk1"/>
              </a:solidFill>
              <a:latin typeface="Arial"/>
              <a:ea typeface="Arial"/>
              <a:cs typeface="Arial"/>
              <a:sym typeface="Arial"/>
            </a:endParaRPr>
          </a:p>
        </p:txBody>
      </p:sp>
      <p:sp>
        <p:nvSpPr>
          <p:cNvPr id="404" name="Google Shape;404;g115abbc0523_2_207"/>
          <p:cNvSpPr txBox="1"/>
          <p:nvPr/>
        </p:nvSpPr>
        <p:spPr>
          <a:xfrm>
            <a:off x="699796" y="1324947"/>
            <a:ext cx="15116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BASIC PALETTE</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HKS LOGO</a:t>
            </a:r>
            <a:endParaRPr sz="1467" b="0" i="0" u="none" strike="noStrike" cap="none">
              <a:solidFill>
                <a:schemeClr val="dk1"/>
              </a:solidFill>
              <a:latin typeface="Arial"/>
              <a:ea typeface="Arial"/>
              <a:cs typeface="Arial"/>
              <a:sym typeface="Arial"/>
            </a:endParaRPr>
          </a:p>
        </p:txBody>
      </p:sp>
      <p:sp>
        <p:nvSpPr>
          <p:cNvPr id="405" name="Google Shape;405;g115abbc0523_2_207"/>
          <p:cNvSpPr txBox="1"/>
          <p:nvPr/>
        </p:nvSpPr>
        <p:spPr>
          <a:xfrm>
            <a:off x="3467339" y="1324946"/>
            <a:ext cx="19564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PRIMARY PALETTE</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PRINT AND WEB USES</a:t>
            </a:r>
            <a:endParaRPr sz="1467" b="0" i="0" u="none" strike="noStrike" cap="none">
              <a:solidFill>
                <a:schemeClr val="dk1"/>
              </a:solidFill>
              <a:latin typeface="Arial"/>
              <a:ea typeface="Arial"/>
              <a:cs typeface="Arial"/>
              <a:sym typeface="Arial"/>
            </a:endParaRPr>
          </a:p>
        </p:txBody>
      </p:sp>
      <p:sp>
        <p:nvSpPr>
          <p:cNvPr id="406" name="Google Shape;406;g115abbc0523_2_207"/>
          <p:cNvSpPr txBox="1"/>
          <p:nvPr/>
        </p:nvSpPr>
        <p:spPr>
          <a:xfrm>
            <a:off x="6419064" y="1324946"/>
            <a:ext cx="26732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SECONDARY PALETTE</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BACKGROUND OR TINT FILLS</a:t>
            </a:r>
            <a:endParaRPr sz="1467" b="0" i="0" u="none" strike="noStrike" cap="none">
              <a:solidFill>
                <a:schemeClr val="dk1"/>
              </a:solidFill>
              <a:latin typeface="Arial"/>
              <a:ea typeface="Arial"/>
              <a:cs typeface="Arial"/>
              <a:sym typeface="Arial"/>
            </a:endParaRPr>
          </a:p>
        </p:txBody>
      </p:sp>
      <p:sp>
        <p:nvSpPr>
          <p:cNvPr id="407" name="Google Shape;407;g115abbc0523_2_207"/>
          <p:cNvSpPr txBox="1"/>
          <p:nvPr/>
        </p:nvSpPr>
        <p:spPr>
          <a:xfrm>
            <a:off x="9092285" y="1324946"/>
            <a:ext cx="267320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GRAPH COLORS</a:t>
            </a:r>
            <a:endParaRPr sz="1467" b="0" i="0" u="none" strike="noStrike" cap="none">
              <a:solidFill>
                <a:schemeClr val="dk1"/>
              </a:solidFill>
              <a:latin typeface="Arial"/>
              <a:ea typeface="Arial"/>
              <a:cs typeface="Arial"/>
              <a:sym typeface="Arial"/>
            </a:endParaRPr>
          </a:p>
        </p:txBody>
      </p:sp>
      <p:sp>
        <p:nvSpPr>
          <p:cNvPr id="408" name="Google Shape;408;g115abbc0523_2_207"/>
          <p:cNvSpPr/>
          <p:nvPr/>
        </p:nvSpPr>
        <p:spPr>
          <a:xfrm>
            <a:off x="699796" y="2020363"/>
            <a:ext cx="653200" cy="653200"/>
          </a:xfrm>
          <a:prstGeom prst="ellipse">
            <a:avLst/>
          </a:prstGeom>
          <a:solidFill>
            <a:srgbClr val="A71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409" name="Google Shape;409;g115abbc0523_2_207"/>
          <p:cNvSpPr txBox="1"/>
          <p:nvPr/>
        </p:nvSpPr>
        <p:spPr>
          <a:xfrm>
            <a:off x="1455576" y="1931438"/>
            <a:ext cx="26220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Legacy Crimson </a:t>
            </a:r>
            <a:r>
              <a:rPr lang="en-US" sz="1200" b="0" i="0" u="none" strike="noStrike" cap="none">
                <a:solidFill>
                  <a:schemeClr val="dk1"/>
                </a:solidFill>
                <a:latin typeface="Arial"/>
                <a:ea typeface="Arial"/>
                <a:cs typeface="Arial"/>
                <a:sym typeface="Arial"/>
              </a:rPr>
              <a:t>| PMS 187</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0/100/60/25 *</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167/25/48</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HEX #AC162C</a:t>
            </a:r>
            <a:endParaRPr sz="1467" b="0" i="0" u="none" strike="noStrike" cap="none">
              <a:solidFill>
                <a:schemeClr val="dk1"/>
              </a:solidFill>
              <a:latin typeface="Arial"/>
              <a:ea typeface="Arial"/>
              <a:cs typeface="Arial"/>
              <a:sym typeface="Arial"/>
            </a:endParaRPr>
          </a:p>
        </p:txBody>
      </p:sp>
      <p:sp>
        <p:nvSpPr>
          <p:cNvPr id="410" name="Google Shape;410;g115abbc0523_2_207"/>
          <p:cNvSpPr/>
          <p:nvPr/>
        </p:nvSpPr>
        <p:spPr>
          <a:xfrm>
            <a:off x="699796" y="2935819"/>
            <a:ext cx="653200" cy="6532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411" name="Google Shape;411;g115abbc0523_2_207"/>
          <p:cNvSpPr txBox="1"/>
          <p:nvPr/>
        </p:nvSpPr>
        <p:spPr>
          <a:xfrm>
            <a:off x="1455576" y="2846894"/>
            <a:ext cx="26220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Black</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0/0/0/100</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0/0/0</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HEX #000000</a:t>
            </a:r>
            <a:endParaRPr sz="1467" b="0" i="0" u="none" strike="noStrike" cap="none">
              <a:solidFill>
                <a:schemeClr val="dk1"/>
              </a:solidFill>
              <a:latin typeface="Arial"/>
              <a:ea typeface="Arial"/>
              <a:cs typeface="Arial"/>
              <a:sym typeface="Arial"/>
            </a:endParaRPr>
          </a:p>
        </p:txBody>
      </p:sp>
      <p:sp>
        <p:nvSpPr>
          <p:cNvPr id="412" name="Google Shape;412;g115abbc0523_2_207"/>
          <p:cNvSpPr/>
          <p:nvPr/>
        </p:nvSpPr>
        <p:spPr>
          <a:xfrm>
            <a:off x="3581637" y="3802300"/>
            <a:ext cx="653200" cy="653200"/>
          </a:xfrm>
          <a:prstGeom prst="ellipse">
            <a:avLst/>
          </a:prstGeom>
          <a:solidFill>
            <a:srgbClr val="A0C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413" name="Google Shape;413;g115abbc0523_2_207"/>
          <p:cNvSpPr txBox="1"/>
          <p:nvPr/>
        </p:nvSpPr>
        <p:spPr>
          <a:xfrm>
            <a:off x="4337417" y="3713374"/>
            <a:ext cx="1674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Soft Blue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23/8/0/18</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160/193/209</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HEX #A0C1D1</a:t>
            </a:r>
            <a:endParaRPr sz="1467" b="0" i="0" u="none" strike="noStrike" cap="none">
              <a:solidFill>
                <a:schemeClr val="dk1"/>
              </a:solidFill>
              <a:latin typeface="Arial"/>
              <a:ea typeface="Arial"/>
              <a:cs typeface="Arial"/>
              <a:sym typeface="Arial"/>
            </a:endParaRPr>
          </a:p>
        </p:txBody>
      </p:sp>
      <p:sp>
        <p:nvSpPr>
          <p:cNvPr id="414" name="Google Shape;414;g115abbc0523_2_207"/>
          <p:cNvSpPr/>
          <p:nvPr/>
        </p:nvSpPr>
        <p:spPr>
          <a:xfrm>
            <a:off x="3581637" y="2916985"/>
            <a:ext cx="653200" cy="653200"/>
          </a:xfrm>
          <a:prstGeom prst="ellipse">
            <a:avLst/>
          </a:prstGeom>
          <a:solidFill>
            <a:srgbClr val="0039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415" name="Google Shape;415;g115abbc0523_2_207"/>
          <p:cNvSpPr txBox="1"/>
          <p:nvPr/>
        </p:nvSpPr>
        <p:spPr>
          <a:xfrm>
            <a:off x="4337417" y="2828059"/>
            <a:ext cx="1674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Legacy Blue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100/29/27/79</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0/57/70</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HEX #003946</a:t>
            </a:r>
            <a:endParaRPr sz="1467" b="0" i="0" u="none" strike="noStrike" cap="none">
              <a:solidFill>
                <a:schemeClr val="dk1"/>
              </a:solidFill>
              <a:latin typeface="Arial"/>
              <a:ea typeface="Arial"/>
              <a:cs typeface="Arial"/>
              <a:sym typeface="Arial"/>
            </a:endParaRPr>
          </a:p>
        </p:txBody>
      </p:sp>
      <p:sp>
        <p:nvSpPr>
          <p:cNvPr id="416" name="Google Shape;416;g115abbc0523_2_207"/>
          <p:cNvSpPr/>
          <p:nvPr/>
        </p:nvSpPr>
        <p:spPr>
          <a:xfrm>
            <a:off x="3581637" y="4730315"/>
            <a:ext cx="653200" cy="653200"/>
          </a:xfrm>
          <a:prstGeom prst="ellipse">
            <a:avLst/>
          </a:prstGeom>
          <a:solidFill>
            <a:srgbClr val="D589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67"/>
              <a:buFont typeface="Arial"/>
              <a:buNone/>
            </a:pPr>
            <a:r>
              <a:rPr lang="en-US" sz="1867" b="0" i="0" u="none" strike="noStrike" cap="none">
                <a:solidFill>
                  <a:schemeClr val="lt1"/>
                </a:solidFill>
                <a:latin typeface="Arial"/>
                <a:ea typeface="Arial"/>
                <a:cs typeface="Arial"/>
                <a:sym typeface="Arial"/>
              </a:rPr>
              <a:t>  </a:t>
            </a:r>
            <a:endParaRPr sz="1467" b="0" i="0" u="none" strike="noStrike" cap="none">
              <a:solidFill>
                <a:schemeClr val="dk1"/>
              </a:solidFill>
              <a:latin typeface="Arial"/>
              <a:ea typeface="Arial"/>
              <a:cs typeface="Arial"/>
              <a:sym typeface="Arial"/>
            </a:endParaRPr>
          </a:p>
        </p:txBody>
      </p:sp>
      <p:sp>
        <p:nvSpPr>
          <p:cNvPr id="417" name="Google Shape;417;g115abbc0523_2_207"/>
          <p:cNvSpPr txBox="1"/>
          <p:nvPr/>
        </p:nvSpPr>
        <p:spPr>
          <a:xfrm>
            <a:off x="4337417" y="4641389"/>
            <a:ext cx="1674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Bronze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0/36/75/16</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213/137/54 </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HEX # D58936</a:t>
            </a:r>
            <a:endParaRPr sz="1467" b="0" i="0" u="none" strike="noStrike" cap="none">
              <a:solidFill>
                <a:schemeClr val="dk1"/>
              </a:solidFill>
              <a:latin typeface="Arial"/>
              <a:ea typeface="Arial"/>
              <a:cs typeface="Arial"/>
              <a:sym typeface="Arial"/>
            </a:endParaRPr>
          </a:p>
        </p:txBody>
      </p:sp>
      <p:sp>
        <p:nvSpPr>
          <p:cNvPr id="418" name="Google Shape;418;g115abbc0523_2_207"/>
          <p:cNvSpPr/>
          <p:nvPr/>
        </p:nvSpPr>
        <p:spPr>
          <a:xfrm>
            <a:off x="6480101" y="2020363"/>
            <a:ext cx="653200" cy="653200"/>
          </a:xfrm>
          <a:prstGeom prst="ellipse">
            <a:avLst/>
          </a:prstGeom>
          <a:solidFill>
            <a:srgbClr val="6666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419" name="Google Shape;419;g115abbc0523_2_207"/>
          <p:cNvSpPr txBox="1"/>
          <p:nvPr/>
        </p:nvSpPr>
        <p:spPr>
          <a:xfrm>
            <a:off x="7235883" y="1931438"/>
            <a:ext cx="1674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Dark Gray</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0/0/0/60</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102/102/102</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HEX #666666</a:t>
            </a:r>
            <a:endParaRPr sz="1467" b="0" i="0" u="none" strike="noStrike" cap="none">
              <a:solidFill>
                <a:schemeClr val="dk1"/>
              </a:solidFill>
              <a:latin typeface="Arial"/>
              <a:ea typeface="Arial"/>
              <a:cs typeface="Arial"/>
              <a:sym typeface="Arial"/>
            </a:endParaRPr>
          </a:p>
        </p:txBody>
      </p:sp>
      <p:sp>
        <p:nvSpPr>
          <p:cNvPr id="420" name="Google Shape;420;g115abbc0523_2_207"/>
          <p:cNvSpPr/>
          <p:nvPr/>
        </p:nvSpPr>
        <p:spPr>
          <a:xfrm>
            <a:off x="6480101" y="2941341"/>
            <a:ext cx="653200" cy="653200"/>
          </a:xfrm>
          <a:prstGeom prst="ellipse">
            <a:avLst/>
          </a:prstGeom>
          <a:solidFill>
            <a:srgbClr val="9999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421" name="Google Shape;421;g115abbc0523_2_207"/>
          <p:cNvSpPr txBox="1"/>
          <p:nvPr/>
        </p:nvSpPr>
        <p:spPr>
          <a:xfrm>
            <a:off x="7235883" y="2852417"/>
            <a:ext cx="1674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Medium Gray</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0/0/0/40</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153/153/153</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HEX #999999</a:t>
            </a:r>
            <a:endParaRPr sz="1467" b="0" i="0" u="none" strike="noStrike" cap="none">
              <a:solidFill>
                <a:schemeClr val="dk1"/>
              </a:solidFill>
              <a:latin typeface="Arial"/>
              <a:ea typeface="Arial"/>
              <a:cs typeface="Arial"/>
              <a:sym typeface="Arial"/>
            </a:endParaRPr>
          </a:p>
        </p:txBody>
      </p:sp>
      <p:sp>
        <p:nvSpPr>
          <p:cNvPr id="422" name="Google Shape;422;g115abbc0523_2_207"/>
          <p:cNvSpPr/>
          <p:nvPr/>
        </p:nvSpPr>
        <p:spPr>
          <a:xfrm>
            <a:off x="6480101" y="3802300"/>
            <a:ext cx="653200" cy="653200"/>
          </a:xfrm>
          <a:prstGeom prst="ellipse">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423" name="Google Shape;423;g115abbc0523_2_207"/>
          <p:cNvSpPr txBox="1"/>
          <p:nvPr/>
        </p:nvSpPr>
        <p:spPr>
          <a:xfrm>
            <a:off x="7235883" y="3713374"/>
            <a:ext cx="1674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Light Gray / Neutral</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0/0/0/5</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243/243/243</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HEX #F3F3F3</a:t>
            </a:r>
            <a:endParaRPr sz="1467" b="0" i="0" u="none" strike="noStrike" cap="none">
              <a:solidFill>
                <a:schemeClr val="dk1"/>
              </a:solidFill>
              <a:latin typeface="Arial"/>
              <a:ea typeface="Arial"/>
              <a:cs typeface="Arial"/>
              <a:sym typeface="Arial"/>
            </a:endParaRPr>
          </a:p>
        </p:txBody>
      </p:sp>
      <p:sp>
        <p:nvSpPr>
          <p:cNvPr id="424" name="Google Shape;424;g115abbc0523_2_207"/>
          <p:cNvSpPr/>
          <p:nvPr/>
        </p:nvSpPr>
        <p:spPr>
          <a:xfrm>
            <a:off x="9187289" y="3802300"/>
            <a:ext cx="653200" cy="653200"/>
          </a:xfrm>
          <a:prstGeom prst="ellipse">
            <a:avLst/>
          </a:prstGeom>
          <a:solidFill>
            <a:srgbClr val="FFBD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425" name="Google Shape;425;g115abbc0523_2_207"/>
          <p:cNvSpPr txBox="1"/>
          <p:nvPr/>
        </p:nvSpPr>
        <p:spPr>
          <a:xfrm>
            <a:off x="9943071" y="3713374"/>
            <a:ext cx="19036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Marigold</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0/26/100/0</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255/189/0</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HEX #FFBD00</a:t>
            </a:r>
            <a:endParaRPr sz="1467" b="0" i="0" u="none" strike="noStrike" cap="none">
              <a:solidFill>
                <a:schemeClr val="dk1"/>
              </a:solidFill>
              <a:latin typeface="Arial"/>
              <a:ea typeface="Arial"/>
              <a:cs typeface="Arial"/>
              <a:sym typeface="Arial"/>
            </a:endParaRPr>
          </a:p>
        </p:txBody>
      </p:sp>
      <p:sp>
        <p:nvSpPr>
          <p:cNvPr id="426" name="Google Shape;426;g115abbc0523_2_207"/>
          <p:cNvSpPr txBox="1"/>
          <p:nvPr/>
        </p:nvSpPr>
        <p:spPr>
          <a:xfrm>
            <a:off x="303237" y="6391910"/>
            <a:ext cx="3517600"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Arial"/>
                <a:ea typeface="Arial"/>
                <a:cs typeface="Arial"/>
                <a:sym typeface="Arial"/>
              </a:rPr>
              <a:t>*NOTE LEGACY CRIMSON USES A CUSTOM CMYK BUILD</a:t>
            </a:r>
            <a:endParaRPr sz="1467" b="0" i="0" u="none" strike="noStrike" cap="none">
              <a:solidFill>
                <a:schemeClr val="dk1"/>
              </a:solidFill>
              <a:latin typeface="Arial"/>
              <a:ea typeface="Arial"/>
              <a:cs typeface="Arial"/>
              <a:sym typeface="Arial"/>
            </a:endParaRPr>
          </a:p>
        </p:txBody>
      </p:sp>
      <p:sp>
        <p:nvSpPr>
          <p:cNvPr id="427" name="Google Shape;427;g115abbc0523_2_207"/>
          <p:cNvSpPr/>
          <p:nvPr/>
        </p:nvSpPr>
        <p:spPr>
          <a:xfrm>
            <a:off x="3581637" y="2021532"/>
            <a:ext cx="653200" cy="653200"/>
          </a:xfrm>
          <a:prstGeom prst="ellipse">
            <a:avLst/>
          </a:prstGeom>
          <a:solidFill>
            <a:srgbClr val="A71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428" name="Google Shape;428;g115abbc0523_2_207"/>
          <p:cNvSpPr txBox="1"/>
          <p:nvPr/>
        </p:nvSpPr>
        <p:spPr>
          <a:xfrm>
            <a:off x="4337417" y="1932607"/>
            <a:ext cx="26220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Legacy Crimson </a:t>
            </a:r>
            <a:r>
              <a:rPr lang="en-US" sz="1200" b="0" i="0" u="none" strike="noStrike" cap="none">
                <a:solidFill>
                  <a:schemeClr val="dk1"/>
                </a:solidFill>
                <a:latin typeface="Arial"/>
                <a:ea typeface="Arial"/>
                <a:cs typeface="Arial"/>
                <a:sym typeface="Arial"/>
              </a:rPr>
              <a:t>| PMS 187</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0/100/60/25 *</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167/25/48</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HEX #AC162C</a:t>
            </a:r>
            <a:endParaRPr sz="1467" b="0" i="0" u="none" strike="noStrike" cap="none">
              <a:solidFill>
                <a:schemeClr val="dk1"/>
              </a:solidFill>
              <a:latin typeface="Arial"/>
              <a:ea typeface="Arial"/>
              <a:cs typeface="Arial"/>
              <a:sym typeface="Arial"/>
            </a:endParaRPr>
          </a:p>
        </p:txBody>
      </p:sp>
      <p:sp>
        <p:nvSpPr>
          <p:cNvPr id="429" name="Google Shape;429;g115abbc0523_2_207"/>
          <p:cNvSpPr/>
          <p:nvPr/>
        </p:nvSpPr>
        <p:spPr>
          <a:xfrm>
            <a:off x="9187289" y="2935819"/>
            <a:ext cx="653200" cy="653200"/>
          </a:xfrm>
          <a:prstGeom prst="ellipse">
            <a:avLst/>
          </a:prstGeom>
          <a:solidFill>
            <a:srgbClr val="6AAB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430" name="Google Shape;430;g115abbc0523_2_207"/>
          <p:cNvSpPr txBox="1"/>
          <p:nvPr/>
        </p:nvSpPr>
        <p:spPr>
          <a:xfrm>
            <a:off x="9943071" y="2846894"/>
            <a:ext cx="1674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Teal</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41/5/0/29</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106/171/180 HEX # 6AABB4</a:t>
            </a:r>
            <a:endParaRPr sz="1467" b="0" i="0" u="none" strike="noStrike" cap="none">
              <a:solidFill>
                <a:schemeClr val="dk1"/>
              </a:solidFill>
              <a:latin typeface="Arial"/>
              <a:ea typeface="Arial"/>
              <a:cs typeface="Arial"/>
              <a:sym typeface="Arial"/>
            </a:endParaRPr>
          </a:p>
        </p:txBody>
      </p:sp>
      <p:sp>
        <p:nvSpPr>
          <p:cNvPr id="431" name="Google Shape;431;g115abbc0523_2_207"/>
          <p:cNvSpPr/>
          <p:nvPr/>
        </p:nvSpPr>
        <p:spPr>
          <a:xfrm>
            <a:off x="9187289" y="2020363"/>
            <a:ext cx="653200" cy="653200"/>
          </a:xfrm>
          <a:prstGeom prst="ellipse">
            <a:avLst/>
          </a:prstGeom>
          <a:solidFill>
            <a:srgbClr val="6C7D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67"/>
              <a:buFont typeface="Arial"/>
              <a:buNone/>
            </a:pPr>
            <a:r>
              <a:rPr lang="en-US" sz="1867" b="0" i="0" u="none" strike="noStrike" cap="none">
                <a:solidFill>
                  <a:schemeClr val="lt1"/>
                </a:solidFill>
                <a:latin typeface="Arial"/>
                <a:ea typeface="Arial"/>
                <a:cs typeface="Arial"/>
                <a:sym typeface="Arial"/>
              </a:rPr>
              <a:t>  </a:t>
            </a:r>
            <a:endParaRPr sz="1467" b="0" i="0" u="none" strike="noStrike" cap="none">
              <a:solidFill>
                <a:schemeClr val="dk1"/>
              </a:solidFill>
              <a:latin typeface="Arial"/>
              <a:ea typeface="Arial"/>
              <a:cs typeface="Arial"/>
              <a:sym typeface="Arial"/>
            </a:endParaRPr>
          </a:p>
        </p:txBody>
      </p:sp>
      <p:sp>
        <p:nvSpPr>
          <p:cNvPr id="432" name="Google Shape;432;g115abbc0523_2_207"/>
          <p:cNvSpPr txBox="1"/>
          <p:nvPr/>
        </p:nvSpPr>
        <p:spPr>
          <a:xfrm>
            <a:off x="9943071" y="1931438"/>
            <a:ext cx="1674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Olive Green</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14/0/43/51</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108/125/71</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HEX #6C7D47</a:t>
            </a:r>
            <a:endParaRPr sz="1467" b="0" i="0" u="none" strike="noStrike" cap="none">
              <a:solidFill>
                <a:schemeClr val="dk1"/>
              </a:solidFill>
              <a:latin typeface="Arial"/>
              <a:ea typeface="Arial"/>
              <a:cs typeface="Arial"/>
              <a:sym typeface="Arial"/>
            </a:endParaRPr>
          </a:p>
        </p:txBody>
      </p:sp>
      <p:sp>
        <p:nvSpPr>
          <p:cNvPr id="433" name="Google Shape;433;g115abbc0523_2_207"/>
          <p:cNvSpPr/>
          <p:nvPr/>
        </p:nvSpPr>
        <p:spPr>
          <a:xfrm>
            <a:off x="9187289" y="4717756"/>
            <a:ext cx="653200" cy="653200"/>
          </a:xfrm>
          <a:prstGeom prst="ellipse">
            <a:avLst/>
          </a:prstGeom>
          <a:solidFill>
            <a:srgbClr val="E34E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434" name="Google Shape;434;g115abbc0523_2_207"/>
          <p:cNvSpPr txBox="1"/>
          <p:nvPr/>
        </p:nvSpPr>
        <p:spPr>
          <a:xfrm>
            <a:off x="9943071" y="4628832"/>
            <a:ext cx="19036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Fire Red</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0/65/88/11</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226/78/27</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HEX #E24E1B</a:t>
            </a:r>
            <a:endParaRPr sz="1467"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emplate tips">
  <p:cSld name="Template tips">
    <p:spTree>
      <p:nvGrpSpPr>
        <p:cNvPr id="1" name="Shape 435"/>
        <p:cNvGrpSpPr/>
        <p:nvPr/>
      </p:nvGrpSpPr>
      <p:grpSpPr>
        <a:xfrm>
          <a:off x="0" y="0"/>
          <a:ext cx="0" cy="0"/>
          <a:chOff x="0" y="0"/>
          <a:chExt cx="0" cy="0"/>
        </a:xfrm>
      </p:grpSpPr>
      <p:sp>
        <p:nvSpPr>
          <p:cNvPr id="436" name="Google Shape;436;g115abbc0523_2_240"/>
          <p:cNvSpPr txBox="1">
            <a:spLocks noGrp="1"/>
          </p:cNvSpPr>
          <p:nvPr>
            <p:ph type="dt" idx="10"/>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437" name="Google Shape;437;g115abbc0523_2_240"/>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888888"/>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438" name="Google Shape;438;g115abbc0523_2_240"/>
          <p:cNvSpPr txBox="1">
            <a:spLocks noGrp="1"/>
          </p:cNvSpPr>
          <p:nvPr>
            <p:ph type="sldNum" idx="12"/>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39" name="Google Shape;439;g115abbc0523_2_240"/>
          <p:cNvSpPr txBox="1"/>
          <p:nvPr/>
        </p:nvSpPr>
        <p:spPr>
          <a:xfrm>
            <a:off x="609600" y="1245711"/>
            <a:ext cx="2888800" cy="22471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FONTS</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67"/>
              <a:buFont typeface="Arial"/>
              <a:buNone/>
            </a:pPr>
            <a:endParaRPr sz="18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67"/>
              <a:buFont typeface="Arial"/>
              <a:buNone/>
            </a:pPr>
            <a:r>
              <a:rPr lang="en-US" sz="1867" b="0" i="0" u="none" strike="noStrike" cap="none">
                <a:solidFill>
                  <a:schemeClr val="dk1"/>
                </a:solidFill>
                <a:latin typeface="Arial"/>
                <a:ea typeface="Arial"/>
                <a:cs typeface="Arial"/>
                <a:sym typeface="Arial"/>
              </a:rPr>
              <a:t>Please use Arial font throughout the deck.</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67"/>
              <a:buFont typeface="Arial"/>
              <a:buNone/>
            </a:pPr>
            <a:endParaRPr sz="18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67"/>
              <a:buFont typeface="Arial"/>
              <a:buNone/>
            </a:pPr>
            <a:r>
              <a:rPr lang="en-US" sz="1867" b="0" i="0" u="none" strike="noStrike" cap="none">
                <a:solidFill>
                  <a:schemeClr val="dk1"/>
                </a:solidFill>
                <a:latin typeface="Arial"/>
                <a:ea typeface="Arial"/>
                <a:cs typeface="Arial"/>
                <a:sym typeface="Arial"/>
              </a:rPr>
              <a:t>Headings should be </a:t>
            </a:r>
            <a:r>
              <a:rPr lang="en-US" sz="1867" b="1" i="0" u="none" strike="noStrike" cap="none">
                <a:solidFill>
                  <a:schemeClr val="dk1"/>
                </a:solidFill>
                <a:latin typeface="Arial"/>
                <a:ea typeface="Arial"/>
                <a:cs typeface="Arial"/>
                <a:sym typeface="Arial"/>
              </a:rPr>
              <a:t>bolded.</a:t>
            </a:r>
            <a:endParaRPr sz="1467" b="0" i="0" u="none" strike="noStrike" cap="none">
              <a:solidFill>
                <a:schemeClr val="dk1"/>
              </a:solidFill>
              <a:latin typeface="Arial"/>
              <a:ea typeface="Arial"/>
              <a:cs typeface="Arial"/>
              <a:sym typeface="Arial"/>
            </a:endParaRPr>
          </a:p>
        </p:txBody>
      </p:sp>
      <p:sp>
        <p:nvSpPr>
          <p:cNvPr id="440" name="Google Shape;440;g115abbc0523_2_240"/>
          <p:cNvSpPr txBox="1"/>
          <p:nvPr/>
        </p:nvSpPr>
        <p:spPr>
          <a:xfrm>
            <a:off x="3764445" y="1245711"/>
            <a:ext cx="3977200" cy="54491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LOGO USAGE</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67"/>
              <a:buFont typeface="Arial"/>
              <a:buNone/>
            </a:pPr>
            <a:endParaRPr sz="1867" b="0" i="0" u="none" strike="noStrike" cap="none">
              <a:solidFill>
                <a:schemeClr val="dk1"/>
              </a:solidFill>
              <a:latin typeface="Arial"/>
              <a:ea typeface="Arial"/>
              <a:cs typeface="Arial"/>
              <a:sym typeface="Arial"/>
            </a:endParaRPr>
          </a:p>
          <a:p>
            <a:pPr marL="287859" marR="0" lvl="0" indent="-287859" algn="l" rtl="0">
              <a:lnSpc>
                <a:spcPct val="100000"/>
              </a:lnSpc>
              <a:spcBef>
                <a:spcPts val="0"/>
              </a:spcBef>
              <a:spcAft>
                <a:spcPts val="0"/>
              </a:spcAft>
              <a:buClr>
                <a:schemeClr val="dk1"/>
              </a:buClr>
              <a:buSzPts val="1100"/>
              <a:buFont typeface="Arial"/>
              <a:buChar char="•"/>
            </a:pPr>
            <a:r>
              <a:rPr lang="en-US" sz="1467" b="1" i="0" u="none" strike="noStrike" cap="none">
                <a:solidFill>
                  <a:schemeClr val="dk1"/>
                </a:solidFill>
                <a:latin typeface="Arial"/>
                <a:ea typeface="Arial"/>
                <a:cs typeface="Arial"/>
                <a:sym typeface="Arial"/>
              </a:rPr>
              <a:t>Default to gov’t logo and template where permitted</a:t>
            </a:r>
            <a:r>
              <a:rPr lang="en-US" sz="1467" b="0" i="0" u="none" strike="noStrike" cap="none">
                <a:solidFill>
                  <a:schemeClr val="dk1"/>
                </a:solidFill>
                <a:latin typeface="Arial"/>
                <a:ea typeface="Arial"/>
                <a:cs typeface="Arial"/>
                <a:sym typeface="Arial"/>
              </a:rPr>
              <a:t>; where gov’t logo/template isn’t appropriate or permitted, use our logo and template</a:t>
            </a:r>
            <a:endParaRPr sz="1467" b="0" i="0" u="none" strike="noStrike" cap="none">
              <a:solidFill>
                <a:schemeClr val="dk1"/>
              </a:solidFill>
              <a:latin typeface="Arial"/>
              <a:ea typeface="Arial"/>
              <a:cs typeface="Arial"/>
              <a:sym typeface="Arial"/>
            </a:endParaRPr>
          </a:p>
          <a:p>
            <a:pPr marL="287859" marR="0" lvl="0" indent="-287859" algn="l" rtl="0">
              <a:lnSpc>
                <a:spcPct val="100000"/>
              </a:lnSpc>
              <a:spcBef>
                <a:spcPts val="0"/>
              </a:spcBef>
              <a:spcAft>
                <a:spcPts val="0"/>
              </a:spcAft>
              <a:buClr>
                <a:schemeClr val="dk1"/>
              </a:buClr>
              <a:buSzPts val="1100"/>
              <a:buFont typeface="Arial"/>
              <a:buChar char="•"/>
            </a:pPr>
            <a:r>
              <a:rPr lang="en-US" sz="1467" b="0" i="0" u="none" strike="noStrike" cap="none">
                <a:solidFill>
                  <a:schemeClr val="dk1"/>
                </a:solidFill>
                <a:latin typeface="Arial"/>
                <a:ea typeface="Arial"/>
                <a:cs typeface="Arial"/>
                <a:sym typeface="Arial"/>
              </a:rPr>
              <a:t>All references to the GPL should be to “the Harvard Kennedy School/HKS GPL,” </a:t>
            </a:r>
            <a:r>
              <a:rPr lang="en-US" sz="1467" b="1" i="0" u="none" strike="noStrike" cap="none">
                <a:solidFill>
                  <a:schemeClr val="dk1"/>
                </a:solidFill>
                <a:latin typeface="Arial"/>
                <a:ea typeface="Arial"/>
                <a:cs typeface="Arial"/>
                <a:sym typeface="Arial"/>
              </a:rPr>
              <a:t>not “Harvard GPL” and never “Harvard”</a:t>
            </a:r>
            <a:endParaRPr sz="1467" b="0" i="0" u="none" strike="noStrike" cap="none">
              <a:solidFill>
                <a:schemeClr val="dk1"/>
              </a:solidFill>
              <a:latin typeface="Arial"/>
              <a:ea typeface="Arial"/>
              <a:cs typeface="Arial"/>
              <a:sym typeface="Arial"/>
            </a:endParaRPr>
          </a:p>
          <a:p>
            <a:pPr marL="287859" marR="0" lvl="0" indent="-287859" algn="l" rtl="0">
              <a:lnSpc>
                <a:spcPct val="100000"/>
              </a:lnSpc>
              <a:spcBef>
                <a:spcPts val="0"/>
              </a:spcBef>
              <a:spcAft>
                <a:spcPts val="0"/>
              </a:spcAft>
              <a:buClr>
                <a:schemeClr val="dk1"/>
              </a:buClr>
              <a:buSzPts val="1100"/>
              <a:buFont typeface="Arial"/>
              <a:buChar char="•"/>
            </a:pPr>
            <a:r>
              <a:rPr lang="en-US" sz="1467" b="1" i="0" u="none" strike="noStrike" cap="none">
                <a:solidFill>
                  <a:schemeClr val="dk1"/>
                </a:solidFill>
                <a:latin typeface="Arial"/>
                <a:ea typeface="Arial"/>
                <a:cs typeface="Arial"/>
                <a:sym typeface="Arial"/>
              </a:rPr>
              <a:t>Do not use Harvard logo</a:t>
            </a:r>
            <a:endParaRPr sz="1467" b="0" i="0" u="none" strike="noStrike" cap="none">
              <a:solidFill>
                <a:schemeClr val="dk1"/>
              </a:solidFill>
              <a:latin typeface="Arial"/>
              <a:ea typeface="Arial"/>
              <a:cs typeface="Arial"/>
              <a:sym typeface="Arial"/>
            </a:endParaRPr>
          </a:p>
          <a:p>
            <a:pPr marL="745048" marR="0" lvl="1" indent="-287857" algn="l" rtl="0">
              <a:lnSpc>
                <a:spcPct val="100000"/>
              </a:lnSpc>
              <a:spcBef>
                <a:spcPts val="0"/>
              </a:spcBef>
              <a:spcAft>
                <a:spcPts val="0"/>
              </a:spcAft>
              <a:buClr>
                <a:schemeClr val="dk1"/>
              </a:buClr>
              <a:buSzPts val="800"/>
              <a:buFont typeface="Arial"/>
              <a:buChar char="•"/>
            </a:pPr>
            <a:r>
              <a:rPr lang="en-US" sz="1067" b="0" i="0" u="none" strike="noStrike" cap="none">
                <a:solidFill>
                  <a:schemeClr val="dk1"/>
                </a:solidFill>
                <a:latin typeface="Arial"/>
                <a:ea typeface="Arial"/>
                <a:cs typeface="Arial"/>
                <a:sym typeface="Arial"/>
              </a:rPr>
              <a:t>Harvard shield </a:t>
            </a:r>
            <a:r>
              <a:rPr lang="en-US" sz="1067" b="1" i="0" u="none" strike="noStrike" cap="none">
                <a:solidFill>
                  <a:schemeClr val="dk1"/>
                </a:solidFill>
                <a:latin typeface="Arial"/>
                <a:ea typeface="Arial"/>
                <a:cs typeface="Arial"/>
                <a:sym typeface="Arial"/>
              </a:rPr>
              <a:t>cannot be used independently </a:t>
            </a:r>
            <a:r>
              <a:rPr lang="en-US" sz="1067" b="0" i="0" u="none" strike="noStrike" cap="none">
                <a:solidFill>
                  <a:schemeClr val="dk1"/>
                </a:solidFill>
                <a:latin typeface="Arial"/>
                <a:ea typeface="Arial"/>
                <a:cs typeface="Arial"/>
                <a:sym typeface="Arial"/>
              </a:rPr>
              <a:t>from the GPL logo </a:t>
            </a:r>
            <a:endParaRPr sz="1467" b="0" i="0" u="none" strike="noStrike" cap="none">
              <a:solidFill>
                <a:schemeClr val="dk1"/>
              </a:solidFill>
              <a:latin typeface="Arial"/>
              <a:ea typeface="Arial"/>
              <a:cs typeface="Arial"/>
              <a:sym typeface="Arial"/>
            </a:endParaRPr>
          </a:p>
          <a:p>
            <a:pPr marL="287859" marR="0" lvl="0" indent="-287859" algn="l" rtl="0">
              <a:lnSpc>
                <a:spcPct val="100000"/>
              </a:lnSpc>
              <a:spcBef>
                <a:spcPts val="0"/>
              </a:spcBef>
              <a:spcAft>
                <a:spcPts val="0"/>
              </a:spcAft>
              <a:buClr>
                <a:schemeClr val="dk1"/>
              </a:buClr>
              <a:buSzPts val="1100"/>
              <a:buFont typeface="Arial"/>
              <a:buChar char="•"/>
            </a:pPr>
            <a:r>
              <a:rPr lang="en-US" sz="1467" b="0" i="0" u="none" strike="noStrike" cap="none">
                <a:solidFill>
                  <a:schemeClr val="dk1"/>
                </a:solidFill>
                <a:latin typeface="Arial"/>
                <a:ea typeface="Arial"/>
                <a:cs typeface="Arial"/>
                <a:sym typeface="Arial"/>
              </a:rPr>
              <a:t>Only use the GPL logo w/ HKS shield </a:t>
            </a:r>
            <a:r>
              <a:rPr lang="en-US" sz="1467" b="1" i="0" u="none" strike="noStrike" cap="none">
                <a:solidFill>
                  <a:schemeClr val="dk1"/>
                </a:solidFill>
                <a:latin typeface="Arial"/>
                <a:ea typeface="Arial"/>
                <a:cs typeface="Arial"/>
                <a:sym typeface="Arial"/>
              </a:rPr>
              <a:t>on its own—no co-branding</a:t>
            </a:r>
            <a:endParaRPr sz="1467" b="0" i="0" u="none" strike="noStrike" cap="none">
              <a:solidFill>
                <a:schemeClr val="dk1"/>
              </a:solidFill>
              <a:latin typeface="Arial"/>
              <a:ea typeface="Arial"/>
              <a:cs typeface="Arial"/>
              <a:sym typeface="Arial"/>
            </a:endParaRPr>
          </a:p>
          <a:p>
            <a:pPr marL="745048" marR="0" lvl="1" indent="-287857" algn="l" rtl="0">
              <a:lnSpc>
                <a:spcPct val="100000"/>
              </a:lnSpc>
              <a:spcBef>
                <a:spcPts val="0"/>
              </a:spcBef>
              <a:spcAft>
                <a:spcPts val="0"/>
              </a:spcAft>
              <a:buClr>
                <a:schemeClr val="dk1"/>
              </a:buClr>
              <a:buSzPts val="800"/>
              <a:buFont typeface="Arial"/>
              <a:buChar char="•"/>
            </a:pPr>
            <a:r>
              <a:rPr lang="en-US" sz="1067" b="0" i="0" u="none" strike="noStrike" cap="none">
                <a:solidFill>
                  <a:schemeClr val="dk1"/>
                </a:solidFill>
                <a:latin typeface="Arial"/>
                <a:ea typeface="Arial"/>
                <a:cs typeface="Arial"/>
                <a:sym typeface="Arial"/>
              </a:rPr>
              <a:t>Same applies for Harvard name</a:t>
            </a:r>
            <a:endParaRPr sz="1467" b="0" i="0" u="none" strike="noStrike" cap="none">
              <a:solidFill>
                <a:schemeClr val="dk1"/>
              </a:solidFill>
              <a:latin typeface="Arial"/>
              <a:ea typeface="Arial"/>
              <a:cs typeface="Arial"/>
              <a:sym typeface="Arial"/>
            </a:endParaRPr>
          </a:p>
          <a:p>
            <a:pPr marL="287859" marR="0" lvl="0" indent="-287859" algn="l" rtl="0">
              <a:lnSpc>
                <a:spcPct val="100000"/>
              </a:lnSpc>
              <a:spcBef>
                <a:spcPts val="0"/>
              </a:spcBef>
              <a:spcAft>
                <a:spcPts val="0"/>
              </a:spcAft>
              <a:buClr>
                <a:schemeClr val="dk1"/>
              </a:buClr>
              <a:buSzPts val="1100"/>
              <a:buFont typeface="Arial"/>
              <a:buChar char="•"/>
            </a:pPr>
            <a:r>
              <a:rPr lang="en-US" sz="1467" b="0" i="0" u="none" strike="noStrike" cap="none">
                <a:solidFill>
                  <a:schemeClr val="dk1"/>
                </a:solidFill>
                <a:latin typeface="Arial"/>
                <a:ea typeface="Arial"/>
                <a:cs typeface="Arial"/>
                <a:sym typeface="Arial"/>
              </a:rPr>
              <a:t>Text-only GPL logo (no Harvard name) </a:t>
            </a:r>
            <a:r>
              <a:rPr lang="en-US" sz="1467" b="1" i="0" u="none" strike="noStrike" cap="none">
                <a:solidFill>
                  <a:schemeClr val="dk1"/>
                </a:solidFill>
                <a:latin typeface="Arial"/>
                <a:ea typeface="Arial"/>
                <a:cs typeface="Arial"/>
                <a:sym typeface="Arial"/>
              </a:rPr>
              <a:t>can be used </a:t>
            </a:r>
            <a:r>
              <a:rPr lang="en-US" sz="1467" b="0" i="0" u="none" strike="noStrike" cap="none">
                <a:solidFill>
                  <a:schemeClr val="dk1"/>
                </a:solidFill>
                <a:latin typeface="Arial"/>
                <a:ea typeface="Arial"/>
                <a:cs typeface="Arial"/>
                <a:sym typeface="Arial"/>
              </a:rPr>
              <a:t>with others’ logos</a:t>
            </a:r>
            <a:endParaRPr sz="1467" b="0" i="0" u="none" strike="noStrike" cap="none">
              <a:solidFill>
                <a:schemeClr val="dk1"/>
              </a:solidFill>
              <a:latin typeface="Arial"/>
              <a:ea typeface="Arial"/>
              <a:cs typeface="Arial"/>
              <a:sym typeface="Arial"/>
            </a:endParaRPr>
          </a:p>
          <a:p>
            <a:pPr marL="287859" marR="0" lvl="0" indent="-287859" algn="l" rtl="0">
              <a:lnSpc>
                <a:spcPct val="100000"/>
              </a:lnSpc>
              <a:spcBef>
                <a:spcPts val="0"/>
              </a:spcBef>
              <a:spcAft>
                <a:spcPts val="0"/>
              </a:spcAft>
              <a:buClr>
                <a:schemeClr val="dk1"/>
              </a:buClr>
              <a:buSzPts val="1100"/>
              <a:buFont typeface="Arial"/>
              <a:buChar char="•"/>
            </a:pPr>
            <a:r>
              <a:rPr lang="en-US" sz="1467" b="0" i="0" u="none" strike="noStrike" cap="none">
                <a:solidFill>
                  <a:schemeClr val="dk1"/>
                </a:solidFill>
                <a:latin typeface="Arial"/>
                <a:ea typeface="Arial"/>
                <a:cs typeface="Arial"/>
                <a:sym typeface="Arial"/>
              </a:rPr>
              <a:t>Logo scenarios:</a:t>
            </a:r>
            <a:endParaRPr sz="1467" b="0" i="0" u="none" strike="noStrike" cap="none">
              <a:solidFill>
                <a:schemeClr val="dk1"/>
              </a:solidFill>
              <a:latin typeface="Arial"/>
              <a:ea typeface="Arial"/>
              <a:cs typeface="Arial"/>
              <a:sym typeface="Arial"/>
            </a:endParaRPr>
          </a:p>
          <a:p>
            <a:pPr marL="745048" marR="0" lvl="1" indent="-287857" algn="l" rtl="0">
              <a:lnSpc>
                <a:spcPct val="100000"/>
              </a:lnSpc>
              <a:spcBef>
                <a:spcPts val="0"/>
              </a:spcBef>
              <a:spcAft>
                <a:spcPts val="0"/>
              </a:spcAft>
              <a:buClr>
                <a:schemeClr val="dk1"/>
              </a:buClr>
              <a:buSzPts val="800"/>
              <a:buFont typeface="Arial"/>
              <a:buChar char="•"/>
            </a:pPr>
            <a:r>
              <a:rPr lang="en-US" sz="1067" b="0" i="0" u="none" strike="noStrike" cap="none">
                <a:solidFill>
                  <a:schemeClr val="dk1"/>
                </a:solidFill>
                <a:latin typeface="Arial"/>
                <a:ea typeface="Arial"/>
                <a:cs typeface="Arial"/>
                <a:sym typeface="Arial"/>
              </a:rPr>
              <a:t>Can the GPL logo with Harvard shield appear next to third parties’ logos on something we collaborated on? </a:t>
            </a:r>
            <a:r>
              <a:rPr lang="en-US" sz="1067" b="1" i="0" u="none" strike="noStrike" cap="none">
                <a:solidFill>
                  <a:schemeClr val="dk1"/>
                </a:solidFill>
                <a:latin typeface="Arial"/>
                <a:ea typeface="Arial"/>
                <a:cs typeface="Arial"/>
                <a:sym typeface="Arial"/>
              </a:rPr>
              <a:t>No.</a:t>
            </a:r>
            <a:endParaRPr sz="1467" b="0" i="0" u="none" strike="noStrike" cap="none">
              <a:solidFill>
                <a:schemeClr val="dk1"/>
              </a:solidFill>
              <a:latin typeface="Arial"/>
              <a:ea typeface="Arial"/>
              <a:cs typeface="Arial"/>
              <a:sym typeface="Arial"/>
            </a:endParaRPr>
          </a:p>
          <a:p>
            <a:pPr marL="745048" marR="0" lvl="1" indent="-287857" algn="l" rtl="0">
              <a:lnSpc>
                <a:spcPct val="100000"/>
              </a:lnSpc>
              <a:spcBef>
                <a:spcPts val="0"/>
              </a:spcBef>
              <a:spcAft>
                <a:spcPts val="0"/>
              </a:spcAft>
              <a:buClr>
                <a:schemeClr val="dk1"/>
              </a:buClr>
              <a:buSzPts val="800"/>
              <a:buFont typeface="Arial"/>
              <a:buChar char="•"/>
            </a:pPr>
            <a:r>
              <a:rPr lang="en-US" sz="1067" b="0" i="0" u="none" strike="noStrike" cap="none">
                <a:solidFill>
                  <a:schemeClr val="dk1"/>
                </a:solidFill>
                <a:latin typeface="Arial"/>
                <a:ea typeface="Arial"/>
                <a:cs typeface="Arial"/>
                <a:sym typeface="Arial"/>
              </a:rPr>
              <a:t>Can the GPL text-only logo appear next to third parties’ logos on something we collaborated on? </a:t>
            </a:r>
            <a:r>
              <a:rPr lang="en-US" sz="1067" b="1" i="0" u="none" strike="noStrike" cap="none">
                <a:solidFill>
                  <a:schemeClr val="dk1"/>
                </a:solidFill>
                <a:latin typeface="Arial"/>
                <a:ea typeface="Arial"/>
                <a:cs typeface="Arial"/>
                <a:sym typeface="Arial"/>
              </a:rPr>
              <a:t>Yes!</a:t>
            </a:r>
            <a:endParaRPr sz="1467" b="0" i="0" u="none" strike="noStrike" cap="none">
              <a:solidFill>
                <a:schemeClr val="dk1"/>
              </a:solidFill>
              <a:latin typeface="Arial"/>
              <a:ea typeface="Arial"/>
              <a:cs typeface="Arial"/>
              <a:sym typeface="Arial"/>
            </a:endParaRPr>
          </a:p>
        </p:txBody>
      </p:sp>
      <p:sp>
        <p:nvSpPr>
          <p:cNvPr id="441" name="Google Shape;441;g115abbc0523_2_240"/>
          <p:cNvSpPr txBox="1"/>
          <p:nvPr/>
        </p:nvSpPr>
        <p:spPr>
          <a:xfrm>
            <a:off x="8388625" y="1245711"/>
            <a:ext cx="3183600" cy="22471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COLORS</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67"/>
              <a:buFont typeface="Arial"/>
              <a:buNone/>
            </a:pPr>
            <a:endParaRPr sz="18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67"/>
              <a:buFont typeface="Arial"/>
              <a:buNone/>
            </a:pPr>
            <a:r>
              <a:rPr lang="en-US" sz="1867" b="0" i="0" u="none" strike="noStrike" cap="none">
                <a:solidFill>
                  <a:schemeClr val="dk1"/>
                </a:solidFill>
                <a:latin typeface="Arial"/>
                <a:ea typeface="Arial"/>
                <a:cs typeface="Arial"/>
                <a:sym typeface="Arial"/>
              </a:rPr>
              <a:t>Please use the HKS Color Palette (in slide 1).</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67"/>
              <a:buFont typeface="Arial"/>
              <a:buNone/>
            </a:pPr>
            <a:endParaRPr sz="18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67"/>
              <a:buFont typeface="Arial"/>
              <a:buNone/>
            </a:pPr>
            <a:r>
              <a:rPr lang="en-US" sz="1867" b="0" i="0" u="none" strike="noStrike" cap="none">
                <a:solidFill>
                  <a:schemeClr val="dk1"/>
                </a:solidFill>
                <a:latin typeface="Arial"/>
                <a:ea typeface="Arial"/>
                <a:cs typeface="Arial"/>
                <a:sym typeface="Arial"/>
              </a:rPr>
              <a:t>For charts and graphs, please use the graph colors.</a:t>
            </a:r>
            <a:endParaRPr sz="1467" b="0" i="0" u="none" strike="noStrike" cap="none">
              <a:solidFill>
                <a:schemeClr val="dk1"/>
              </a:solidFill>
              <a:latin typeface="Arial"/>
              <a:ea typeface="Arial"/>
              <a:cs typeface="Arial"/>
              <a:sym typeface="Arial"/>
            </a:endParaRPr>
          </a:p>
        </p:txBody>
      </p:sp>
      <p:sp>
        <p:nvSpPr>
          <p:cNvPr id="442" name="Google Shape;442;g115abbc0523_2_240"/>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443" name="Google Shape;443;g115abbc0523_2_240"/>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ide - Classic">
  <p:cSld name="Title Side - Classic">
    <p:spTree>
      <p:nvGrpSpPr>
        <p:cNvPr id="1" name="Shape 444"/>
        <p:cNvGrpSpPr/>
        <p:nvPr/>
      </p:nvGrpSpPr>
      <p:grpSpPr>
        <a:xfrm>
          <a:off x="0" y="0"/>
          <a:ext cx="0" cy="0"/>
          <a:chOff x="0" y="0"/>
          <a:chExt cx="0" cy="0"/>
        </a:xfrm>
      </p:grpSpPr>
      <p:sp>
        <p:nvSpPr>
          <p:cNvPr id="445" name="Google Shape;445;g115abbc0523_2_249"/>
          <p:cNvSpPr/>
          <p:nvPr/>
        </p:nvSpPr>
        <p:spPr>
          <a:xfrm>
            <a:off x="406401" y="1100847"/>
            <a:ext cx="11379200" cy="4838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446" name="Google Shape;446;g115abbc0523_2_249"/>
          <p:cNvSpPr/>
          <p:nvPr/>
        </p:nvSpPr>
        <p:spPr>
          <a:xfrm>
            <a:off x="406401" y="6019800"/>
            <a:ext cx="11379200" cy="228800"/>
          </a:xfrm>
          <a:prstGeom prst="rect">
            <a:avLst/>
          </a:prstGeom>
          <a:solidFill>
            <a:srgbClr val="A719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67"/>
              <a:buFont typeface="Arial"/>
              <a:buNone/>
            </a:pPr>
            <a:r>
              <a:rPr lang="en-US" sz="1067" b="0" i="1" u="none" strike="noStrike" cap="none">
                <a:solidFill>
                  <a:schemeClr val="lt1"/>
                </a:solidFill>
                <a:latin typeface="Arial"/>
                <a:ea typeface="Arial"/>
                <a:cs typeface="Arial"/>
                <a:sym typeface="Arial"/>
              </a:rPr>
              <a:t>govlab.hks.harvard.edu</a:t>
            </a:r>
            <a:endParaRPr sz="1600" b="0" i="1" u="none" strike="noStrike" cap="none">
              <a:solidFill>
                <a:schemeClr val="lt1"/>
              </a:solidFill>
              <a:latin typeface="Arial"/>
              <a:ea typeface="Arial"/>
              <a:cs typeface="Arial"/>
              <a:sym typeface="Arial"/>
            </a:endParaRPr>
          </a:p>
        </p:txBody>
      </p:sp>
      <p:sp>
        <p:nvSpPr>
          <p:cNvPr id="447" name="Google Shape;447;g115abbc0523_2_249"/>
          <p:cNvSpPr txBox="1">
            <a:spLocks noGrp="1"/>
          </p:cNvSpPr>
          <p:nvPr>
            <p:ph type="ctrTitle"/>
          </p:nvPr>
        </p:nvSpPr>
        <p:spPr>
          <a:xfrm>
            <a:off x="1320800" y="1828801"/>
            <a:ext cx="9550400" cy="11508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AE2431"/>
              </a:buClr>
              <a:buSzPts val="2700"/>
              <a:buFont typeface="Arial"/>
              <a:buNone/>
              <a:defRPr sz="3600" b="1">
                <a:solidFill>
                  <a:srgbClr val="AE243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8" name="Google Shape;448;g115abbc0523_2_249"/>
          <p:cNvSpPr txBox="1">
            <a:spLocks noGrp="1"/>
          </p:cNvSpPr>
          <p:nvPr>
            <p:ph type="subTitle" idx="1"/>
          </p:nvPr>
        </p:nvSpPr>
        <p:spPr>
          <a:xfrm>
            <a:off x="1320800" y="3114884"/>
            <a:ext cx="9550400" cy="914400"/>
          </a:xfrm>
          <a:prstGeom prst="rect">
            <a:avLst/>
          </a:prstGeom>
          <a:noFill/>
          <a:ln>
            <a:noFill/>
          </a:ln>
        </p:spPr>
        <p:txBody>
          <a:bodyPr spcFirstLastPara="1" wrap="square" lIns="68575" tIns="34275" rIns="68575" bIns="34275" anchor="t" anchorCtr="0">
            <a:noAutofit/>
          </a:bodyPr>
          <a:lstStyle>
            <a:lvl1pPr lvl="0" algn="l">
              <a:lnSpc>
                <a:spcPct val="100000"/>
              </a:lnSpc>
              <a:spcBef>
                <a:spcPts val="533"/>
              </a:spcBef>
              <a:spcAft>
                <a:spcPts val="0"/>
              </a:spcAft>
              <a:buClr>
                <a:schemeClr val="dk1"/>
              </a:buClr>
              <a:buSzPts val="2100"/>
              <a:buNone/>
              <a:defRPr sz="2800">
                <a:latin typeface="Arial"/>
                <a:ea typeface="Arial"/>
                <a:cs typeface="Arial"/>
                <a:sym typeface="Arial"/>
              </a:defRPr>
            </a:lvl1pPr>
            <a:lvl2pPr lvl="1" algn="l">
              <a:lnSpc>
                <a:spcPct val="100000"/>
              </a:lnSpc>
              <a:spcBef>
                <a:spcPts val="400"/>
              </a:spcBef>
              <a:spcAft>
                <a:spcPts val="0"/>
              </a:spcAft>
              <a:buClr>
                <a:schemeClr val="dk1"/>
              </a:buClr>
              <a:buSzPts val="1400"/>
              <a:buChar char="–"/>
              <a:defRPr/>
            </a:lvl2pPr>
            <a:lvl3pPr lvl="2" algn="l">
              <a:lnSpc>
                <a:spcPct val="100000"/>
              </a:lnSpc>
              <a:spcBef>
                <a:spcPts val="400"/>
              </a:spcBef>
              <a:spcAft>
                <a:spcPts val="0"/>
              </a:spcAft>
              <a:buClr>
                <a:schemeClr val="dk1"/>
              </a:buClr>
              <a:buSzPts val="1400"/>
              <a:buChar char="•"/>
              <a:defRPr/>
            </a:lvl3pPr>
            <a:lvl4pPr lvl="3" algn="l">
              <a:lnSpc>
                <a:spcPct val="100000"/>
              </a:lnSpc>
              <a:spcBef>
                <a:spcPts val="400"/>
              </a:spcBef>
              <a:spcAft>
                <a:spcPts val="0"/>
              </a:spcAft>
              <a:buClr>
                <a:schemeClr val="dk1"/>
              </a:buClr>
              <a:buSzPts val="1400"/>
              <a:buChar char="–"/>
              <a:defRPr/>
            </a:lvl4pPr>
            <a:lvl5pPr lvl="4" algn="l">
              <a:lnSpc>
                <a:spcPct val="100000"/>
              </a:lnSpc>
              <a:spcBef>
                <a:spcPts val="400"/>
              </a:spcBef>
              <a:spcAft>
                <a:spcPts val="0"/>
              </a:spcAft>
              <a:buClr>
                <a:schemeClr val="dk1"/>
              </a:buClr>
              <a:buSzPts val="1400"/>
              <a:buChar char="»"/>
              <a:defRPr/>
            </a:lvl5pPr>
            <a:lvl6pPr lvl="5" algn="l">
              <a:lnSpc>
                <a:spcPct val="100000"/>
              </a:lnSpc>
              <a:spcBef>
                <a:spcPts val="400"/>
              </a:spcBef>
              <a:spcAft>
                <a:spcPts val="0"/>
              </a:spcAft>
              <a:buClr>
                <a:schemeClr val="dk1"/>
              </a:buClr>
              <a:buSzPts val="1400"/>
              <a:buChar char="•"/>
              <a:defRPr/>
            </a:lvl6pPr>
            <a:lvl7pPr lvl="6" algn="l">
              <a:lnSpc>
                <a:spcPct val="100000"/>
              </a:lnSpc>
              <a:spcBef>
                <a:spcPts val="400"/>
              </a:spcBef>
              <a:spcAft>
                <a:spcPts val="0"/>
              </a:spcAft>
              <a:buClr>
                <a:schemeClr val="dk1"/>
              </a:buClr>
              <a:buSzPts val="1400"/>
              <a:buChar char="•"/>
              <a:defRPr/>
            </a:lvl7pPr>
            <a:lvl8pPr lvl="7" algn="l">
              <a:lnSpc>
                <a:spcPct val="100000"/>
              </a:lnSpc>
              <a:spcBef>
                <a:spcPts val="400"/>
              </a:spcBef>
              <a:spcAft>
                <a:spcPts val="0"/>
              </a:spcAft>
              <a:buClr>
                <a:schemeClr val="dk1"/>
              </a:buClr>
              <a:buSzPts val="1400"/>
              <a:buChar char="•"/>
              <a:defRPr/>
            </a:lvl8pPr>
            <a:lvl9pPr lvl="8" algn="l">
              <a:lnSpc>
                <a:spcPct val="100000"/>
              </a:lnSpc>
              <a:spcBef>
                <a:spcPts val="400"/>
              </a:spcBef>
              <a:spcAft>
                <a:spcPts val="0"/>
              </a:spcAft>
              <a:buClr>
                <a:schemeClr val="dk1"/>
              </a:buClr>
              <a:buSzPts val="1400"/>
              <a:buChar char="•"/>
              <a:defRPr/>
            </a:lvl9pPr>
          </a:lstStyle>
          <a:p>
            <a:endParaRPr/>
          </a:p>
        </p:txBody>
      </p:sp>
      <p:pic>
        <p:nvPicPr>
          <p:cNvPr id="449" name="Google Shape;449;g115abbc0523_2_249"/>
          <p:cNvPicPr preferRelativeResize="0"/>
          <p:nvPr/>
        </p:nvPicPr>
        <p:blipFill rotWithShape="1">
          <a:blip r:embed="rId2">
            <a:alphaModFix/>
          </a:blip>
          <a:srcRect/>
          <a:stretch/>
        </p:blipFill>
        <p:spPr>
          <a:xfrm>
            <a:off x="533401" y="401129"/>
            <a:ext cx="2999220" cy="480303"/>
          </a:xfrm>
          <a:prstGeom prst="rect">
            <a:avLst/>
          </a:prstGeom>
          <a:noFill/>
          <a:ln>
            <a:noFill/>
          </a:ln>
        </p:spPr>
      </p:pic>
      <p:sp>
        <p:nvSpPr>
          <p:cNvPr id="450" name="Google Shape;450;g115abbc0523_2_249"/>
          <p:cNvSpPr txBox="1">
            <a:spLocks noGrp="1"/>
          </p:cNvSpPr>
          <p:nvPr>
            <p:ph type="body" idx="2"/>
          </p:nvPr>
        </p:nvSpPr>
        <p:spPr>
          <a:xfrm>
            <a:off x="1322817" y="4164431"/>
            <a:ext cx="9548400" cy="3400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533"/>
              </a:spcBef>
              <a:spcAft>
                <a:spcPts val="0"/>
              </a:spcAft>
              <a:buClr>
                <a:schemeClr val="dk1"/>
              </a:buClr>
              <a:buSzPts val="1800"/>
              <a:buNone/>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228600" algn="l">
              <a:lnSpc>
                <a:spcPct val="100000"/>
              </a:lnSpc>
              <a:spcBef>
                <a:spcPts val="267"/>
              </a:spcBef>
              <a:spcAft>
                <a:spcPts val="0"/>
              </a:spcAft>
              <a:buClr>
                <a:schemeClr val="accent5"/>
              </a:buClr>
              <a:buSzPts val="1200"/>
              <a:buNone/>
              <a:defRPr>
                <a:solidFill>
                  <a:schemeClr val="accent5"/>
                </a:solidFill>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itle Side - Classic all white">
  <p:cSld name="1_Title Side - Classic all white">
    <p:spTree>
      <p:nvGrpSpPr>
        <p:cNvPr id="1" name="Shape 451"/>
        <p:cNvGrpSpPr/>
        <p:nvPr/>
      </p:nvGrpSpPr>
      <p:grpSpPr>
        <a:xfrm>
          <a:off x="0" y="0"/>
          <a:ext cx="0" cy="0"/>
          <a:chOff x="0" y="0"/>
          <a:chExt cx="0" cy="0"/>
        </a:xfrm>
      </p:grpSpPr>
      <p:sp>
        <p:nvSpPr>
          <p:cNvPr id="452" name="Google Shape;452;g115abbc0523_2_256"/>
          <p:cNvSpPr/>
          <p:nvPr/>
        </p:nvSpPr>
        <p:spPr>
          <a:xfrm>
            <a:off x="406401" y="6019800"/>
            <a:ext cx="11379200" cy="228800"/>
          </a:xfrm>
          <a:prstGeom prst="rect">
            <a:avLst/>
          </a:prstGeom>
          <a:solidFill>
            <a:srgbClr val="A719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67"/>
              <a:buFont typeface="Arial"/>
              <a:buNone/>
            </a:pPr>
            <a:r>
              <a:rPr lang="en-US" sz="1067" b="0" i="1" u="none" strike="noStrike" cap="none">
                <a:solidFill>
                  <a:schemeClr val="lt1"/>
                </a:solidFill>
                <a:latin typeface="Arial"/>
                <a:ea typeface="Arial"/>
                <a:cs typeface="Arial"/>
                <a:sym typeface="Arial"/>
              </a:rPr>
              <a:t>govlab.hks.harvard.edu</a:t>
            </a:r>
            <a:endParaRPr sz="1600" b="0" i="1" u="none" strike="noStrike" cap="none">
              <a:solidFill>
                <a:schemeClr val="lt1"/>
              </a:solidFill>
              <a:latin typeface="Arial"/>
              <a:ea typeface="Arial"/>
              <a:cs typeface="Arial"/>
              <a:sym typeface="Arial"/>
            </a:endParaRPr>
          </a:p>
        </p:txBody>
      </p:sp>
      <p:sp>
        <p:nvSpPr>
          <p:cNvPr id="453" name="Google Shape;453;g115abbc0523_2_256"/>
          <p:cNvSpPr txBox="1">
            <a:spLocks noGrp="1"/>
          </p:cNvSpPr>
          <p:nvPr>
            <p:ph type="ctrTitle"/>
          </p:nvPr>
        </p:nvSpPr>
        <p:spPr>
          <a:xfrm>
            <a:off x="1320800" y="1828801"/>
            <a:ext cx="9550400" cy="11508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AE2431"/>
              </a:buClr>
              <a:buSzPts val="2700"/>
              <a:buFont typeface="Arial"/>
              <a:buNone/>
              <a:defRPr sz="3600" b="1">
                <a:solidFill>
                  <a:srgbClr val="AE243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4" name="Google Shape;454;g115abbc0523_2_256"/>
          <p:cNvSpPr txBox="1">
            <a:spLocks noGrp="1"/>
          </p:cNvSpPr>
          <p:nvPr>
            <p:ph type="subTitle" idx="1"/>
          </p:nvPr>
        </p:nvSpPr>
        <p:spPr>
          <a:xfrm>
            <a:off x="1320800" y="3114884"/>
            <a:ext cx="9550400" cy="914400"/>
          </a:xfrm>
          <a:prstGeom prst="rect">
            <a:avLst/>
          </a:prstGeom>
          <a:noFill/>
          <a:ln>
            <a:noFill/>
          </a:ln>
        </p:spPr>
        <p:txBody>
          <a:bodyPr spcFirstLastPara="1" wrap="square" lIns="68575" tIns="34275" rIns="68575" bIns="34275" anchor="t" anchorCtr="0">
            <a:noAutofit/>
          </a:bodyPr>
          <a:lstStyle>
            <a:lvl1pPr lvl="0" algn="l">
              <a:lnSpc>
                <a:spcPct val="100000"/>
              </a:lnSpc>
              <a:spcBef>
                <a:spcPts val="533"/>
              </a:spcBef>
              <a:spcAft>
                <a:spcPts val="0"/>
              </a:spcAft>
              <a:buClr>
                <a:schemeClr val="dk1"/>
              </a:buClr>
              <a:buSzPts val="2100"/>
              <a:buNone/>
              <a:defRPr sz="2800">
                <a:latin typeface="Arial"/>
                <a:ea typeface="Arial"/>
                <a:cs typeface="Arial"/>
                <a:sym typeface="Arial"/>
              </a:defRPr>
            </a:lvl1pPr>
            <a:lvl2pPr lvl="1" algn="l">
              <a:lnSpc>
                <a:spcPct val="100000"/>
              </a:lnSpc>
              <a:spcBef>
                <a:spcPts val="400"/>
              </a:spcBef>
              <a:spcAft>
                <a:spcPts val="0"/>
              </a:spcAft>
              <a:buClr>
                <a:schemeClr val="dk1"/>
              </a:buClr>
              <a:buSzPts val="1400"/>
              <a:buChar char="–"/>
              <a:defRPr/>
            </a:lvl2pPr>
            <a:lvl3pPr lvl="2" algn="l">
              <a:lnSpc>
                <a:spcPct val="100000"/>
              </a:lnSpc>
              <a:spcBef>
                <a:spcPts val="400"/>
              </a:spcBef>
              <a:spcAft>
                <a:spcPts val="0"/>
              </a:spcAft>
              <a:buClr>
                <a:schemeClr val="dk1"/>
              </a:buClr>
              <a:buSzPts val="1400"/>
              <a:buChar char="•"/>
              <a:defRPr/>
            </a:lvl3pPr>
            <a:lvl4pPr lvl="3" algn="l">
              <a:lnSpc>
                <a:spcPct val="100000"/>
              </a:lnSpc>
              <a:spcBef>
                <a:spcPts val="400"/>
              </a:spcBef>
              <a:spcAft>
                <a:spcPts val="0"/>
              </a:spcAft>
              <a:buClr>
                <a:schemeClr val="dk1"/>
              </a:buClr>
              <a:buSzPts val="1400"/>
              <a:buChar char="–"/>
              <a:defRPr/>
            </a:lvl4pPr>
            <a:lvl5pPr lvl="4" algn="l">
              <a:lnSpc>
                <a:spcPct val="100000"/>
              </a:lnSpc>
              <a:spcBef>
                <a:spcPts val="400"/>
              </a:spcBef>
              <a:spcAft>
                <a:spcPts val="0"/>
              </a:spcAft>
              <a:buClr>
                <a:schemeClr val="dk1"/>
              </a:buClr>
              <a:buSzPts val="1400"/>
              <a:buChar char="»"/>
              <a:defRPr/>
            </a:lvl5pPr>
            <a:lvl6pPr lvl="5" algn="l">
              <a:lnSpc>
                <a:spcPct val="100000"/>
              </a:lnSpc>
              <a:spcBef>
                <a:spcPts val="400"/>
              </a:spcBef>
              <a:spcAft>
                <a:spcPts val="0"/>
              </a:spcAft>
              <a:buClr>
                <a:schemeClr val="dk1"/>
              </a:buClr>
              <a:buSzPts val="1400"/>
              <a:buChar char="•"/>
              <a:defRPr/>
            </a:lvl6pPr>
            <a:lvl7pPr lvl="6" algn="l">
              <a:lnSpc>
                <a:spcPct val="100000"/>
              </a:lnSpc>
              <a:spcBef>
                <a:spcPts val="400"/>
              </a:spcBef>
              <a:spcAft>
                <a:spcPts val="0"/>
              </a:spcAft>
              <a:buClr>
                <a:schemeClr val="dk1"/>
              </a:buClr>
              <a:buSzPts val="1400"/>
              <a:buChar char="•"/>
              <a:defRPr/>
            </a:lvl7pPr>
            <a:lvl8pPr lvl="7" algn="l">
              <a:lnSpc>
                <a:spcPct val="100000"/>
              </a:lnSpc>
              <a:spcBef>
                <a:spcPts val="400"/>
              </a:spcBef>
              <a:spcAft>
                <a:spcPts val="0"/>
              </a:spcAft>
              <a:buClr>
                <a:schemeClr val="dk1"/>
              </a:buClr>
              <a:buSzPts val="1400"/>
              <a:buChar char="•"/>
              <a:defRPr/>
            </a:lvl8pPr>
            <a:lvl9pPr lvl="8" algn="l">
              <a:lnSpc>
                <a:spcPct val="100000"/>
              </a:lnSpc>
              <a:spcBef>
                <a:spcPts val="400"/>
              </a:spcBef>
              <a:spcAft>
                <a:spcPts val="0"/>
              </a:spcAft>
              <a:buClr>
                <a:schemeClr val="dk1"/>
              </a:buClr>
              <a:buSzPts val="1400"/>
              <a:buChar char="•"/>
              <a:defRPr/>
            </a:lvl9pPr>
          </a:lstStyle>
          <a:p>
            <a:endParaRPr/>
          </a:p>
        </p:txBody>
      </p:sp>
      <p:pic>
        <p:nvPicPr>
          <p:cNvPr id="455" name="Google Shape;455;g115abbc0523_2_256"/>
          <p:cNvPicPr preferRelativeResize="0"/>
          <p:nvPr/>
        </p:nvPicPr>
        <p:blipFill rotWithShape="1">
          <a:blip r:embed="rId2">
            <a:alphaModFix/>
          </a:blip>
          <a:srcRect/>
          <a:stretch/>
        </p:blipFill>
        <p:spPr>
          <a:xfrm>
            <a:off x="533401" y="401129"/>
            <a:ext cx="2999220" cy="480303"/>
          </a:xfrm>
          <a:prstGeom prst="rect">
            <a:avLst/>
          </a:prstGeom>
          <a:noFill/>
          <a:ln>
            <a:noFill/>
          </a:ln>
        </p:spPr>
      </p:pic>
      <p:sp>
        <p:nvSpPr>
          <p:cNvPr id="456" name="Google Shape;456;g115abbc0523_2_256"/>
          <p:cNvSpPr txBox="1">
            <a:spLocks noGrp="1"/>
          </p:cNvSpPr>
          <p:nvPr>
            <p:ph type="body" idx="2"/>
          </p:nvPr>
        </p:nvSpPr>
        <p:spPr>
          <a:xfrm>
            <a:off x="1322817" y="4164431"/>
            <a:ext cx="9548400" cy="3400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533"/>
              </a:spcBef>
              <a:spcAft>
                <a:spcPts val="0"/>
              </a:spcAft>
              <a:buClr>
                <a:schemeClr val="dk1"/>
              </a:buClr>
              <a:buSzPts val="1800"/>
              <a:buNone/>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228600" algn="l">
              <a:lnSpc>
                <a:spcPct val="100000"/>
              </a:lnSpc>
              <a:spcBef>
                <a:spcPts val="267"/>
              </a:spcBef>
              <a:spcAft>
                <a:spcPts val="0"/>
              </a:spcAft>
              <a:buClr>
                <a:schemeClr val="accent5"/>
              </a:buClr>
              <a:buSzPts val="1200"/>
              <a:buNone/>
              <a:defRPr>
                <a:solidFill>
                  <a:schemeClr val="accent5"/>
                </a:solidFill>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divider full page">
  <p:cSld name="Section divider full page">
    <p:bg>
      <p:bgPr>
        <a:solidFill>
          <a:schemeClr val="dk2"/>
        </a:solidFill>
        <a:effectLst/>
      </p:bgPr>
    </p:bg>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609600" y="228600"/>
            <a:ext cx="109728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800"/>
              <a:buFont typeface="Arial"/>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 Modern">
  <p:cSld name="Title Slide - Modern">
    <p:spTree>
      <p:nvGrpSpPr>
        <p:cNvPr id="1" name="Shape 457"/>
        <p:cNvGrpSpPr/>
        <p:nvPr/>
      </p:nvGrpSpPr>
      <p:grpSpPr>
        <a:xfrm>
          <a:off x="0" y="0"/>
          <a:ext cx="0" cy="0"/>
          <a:chOff x="0" y="0"/>
          <a:chExt cx="0" cy="0"/>
        </a:xfrm>
      </p:grpSpPr>
      <p:sp>
        <p:nvSpPr>
          <p:cNvPr id="458" name="Google Shape;458;g115abbc0523_2_262"/>
          <p:cNvSpPr/>
          <p:nvPr/>
        </p:nvSpPr>
        <p:spPr>
          <a:xfrm>
            <a:off x="1066799" y="2039593"/>
            <a:ext cx="10058400" cy="2761200"/>
          </a:xfrm>
          <a:prstGeom prst="rect">
            <a:avLst/>
          </a:prstGeom>
          <a:solidFill>
            <a:schemeClr val="lt1"/>
          </a:solidFill>
          <a:ln w="28575" cap="flat" cmpd="sng">
            <a:solidFill>
              <a:srgbClr val="D8D8D8"/>
            </a:solidFill>
            <a:prstDash val="solid"/>
            <a:round/>
            <a:headEnd type="none" w="sm" len="sm"/>
            <a:tailEnd type="none" w="sm" len="sm"/>
          </a:ln>
          <a:effectLst>
            <a:outerShdw blurRad="50800" dist="38100" dir="2700000" algn="tl" rotWithShape="0">
              <a:srgbClr val="7F7F7F">
                <a:alpha val="862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459" name="Google Shape;459;g115abbc0523_2_262"/>
          <p:cNvSpPr/>
          <p:nvPr/>
        </p:nvSpPr>
        <p:spPr>
          <a:xfrm>
            <a:off x="1066317" y="4800600"/>
            <a:ext cx="10058400" cy="58400"/>
          </a:xfrm>
          <a:prstGeom prst="rect">
            <a:avLst/>
          </a:prstGeom>
          <a:solidFill>
            <a:srgbClr val="D8D8D8"/>
          </a:solidFill>
          <a:ln w="25400" cap="flat" cmpd="sng">
            <a:solidFill>
              <a:srgbClr val="D8D8D8"/>
            </a:solidFill>
            <a:prstDash val="solid"/>
            <a:round/>
            <a:headEnd type="none" w="sm" len="sm"/>
            <a:tailEnd type="none" w="sm" len="sm"/>
          </a:ln>
          <a:effectLst>
            <a:outerShdw blurRad="50800" dist="38100" dir="2700000" algn="tl" rotWithShape="0">
              <a:srgbClr val="7F7F7F">
                <a:alpha val="862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460" name="Google Shape;460;g115abbc0523_2_262"/>
          <p:cNvSpPr/>
          <p:nvPr/>
        </p:nvSpPr>
        <p:spPr>
          <a:xfrm>
            <a:off x="0" y="6608484"/>
            <a:ext cx="12192000" cy="250400"/>
          </a:xfrm>
          <a:prstGeom prst="rect">
            <a:avLst/>
          </a:prstGeom>
          <a:solidFill>
            <a:srgbClr val="A71930"/>
          </a:solidFill>
          <a:ln w="25400" cap="flat" cmpd="sng">
            <a:solidFill>
              <a:srgbClr val="A71930"/>
            </a:solidFill>
            <a:prstDash val="solid"/>
            <a:round/>
            <a:headEnd type="none" w="sm" len="sm"/>
            <a:tailEnd type="none" w="sm" len="sm"/>
          </a:ln>
          <a:effectLst>
            <a:outerShdw blurRad="50800" dist="38100" dir="2700000" algn="tl" rotWithShape="0">
              <a:srgbClr val="7F7F7F">
                <a:alpha val="862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67"/>
              <a:buFont typeface="Arial"/>
              <a:buNone/>
            </a:pPr>
            <a:r>
              <a:rPr lang="en-US" sz="1067" b="0" i="1" u="none" strike="noStrike" cap="none">
                <a:solidFill>
                  <a:schemeClr val="lt1"/>
                </a:solidFill>
                <a:latin typeface="Arial"/>
                <a:ea typeface="Arial"/>
                <a:cs typeface="Arial"/>
                <a:sym typeface="Arial"/>
              </a:rPr>
              <a:t>govlab.hks.harvard.edu</a:t>
            </a:r>
            <a:endParaRPr sz="1600" b="0" i="1" u="none" strike="noStrike" cap="none">
              <a:solidFill>
                <a:schemeClr val="lt1"/>
              </a:solidFill>
              <a:latin typeface="Arial"/>
              <a:ea typeface="Arial"/>
              <a:cs typeface="Arial"/>
              <a:sym typeface="Arial"/>
            </a:endParaRPr>
          </a:p>
        </p:txBody>
      </p:sp>
      <p:sp>
        <p:nvSpPr>
          <p:cNvPr id="461" name="Google Shape;461;g115abbc0523_2_262"/>
          <p:cNvSpPr txBox="1">
            <a:spLocks noGrp="1"/>
          </p:cNvSpPr>
          <p:nvPr>
            <p:ph type="ctrTitle"/>
          </p:nvPr>
        </p:nvSpPr>
        <p:spPr>
          <a:xfrm>
            <a:off x="1193799" y="2260259"/>
            <a:ext cx="9550400" cy="11508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accent2"/>
              </a:buClr>
              <a:buSzPts val="3000"/>
              <a:buFont typeface="Arial"/>
              <a:buNone/>
              <a:defRPr sz="4000" b="1">
                <a:solidFill>
                  <a:schemeClr val="accent2"/>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2" name="Google Shape;462;g115abbc0523_2_262"/>
          <p:cNvSpPr txBox="1">
            <a:spLocks noGrp="1"/>
          </p:cNvSpPr>
          <p:nvPr>
            <p:ph type="subTitle" idx="1"/>
          </p:nvPr>
        </p:nvSpPr>
        <p:spPr>
          <a:xfrm>
            <a:off x="1193799" y="3521216"/>
            <a:ext cx="9550400" cy="685600"/>
          </a:xfrm>
          <a:prstGeom prst="rect">
            <a:avLst/>
          </a:prstGeom>
          <a:noFill/>
          <a:ln>
            <a:noFill/>
          </a:ln>
        </p:spPr>
        <p:txBody>
          <a:bodyPr spcFirstLastPara="1" wrap="square" lIns="68575" tIns="34275" rIns="68575" bIns="34275" anchor="t" anchorCtr="0">
            <a:noAutofit/>
          </a:bodyPr>
          <a:lstStyle>
            <a:lvl1pPr lvl="0" algn="l">
              <a:lnSpc>
                <a:spcPct val="100000"/>
              </a:lnSpc>
              <a:spcBef>
                <a:spcPts val="533"/>
              </a:spcBef>
              <a:spcAft>
                <a:spcPts val="0"/>
              </a:spcAft>
              <a:buClr>
                <a:schemeClr val="dk1"/>
              </a:buClr>
              <a:buSzPts val="1800"/>
              <a:buNone/>
              <a:defRPr sz="2400">
                <a:latin typeface="Arial"/>
                <a:ea typeface="Arial"/>
                <a:cs typeface="Arial"/>
                <a:sym typeface="Arial"/>
              </a:defRPr>
            </a:lvl1pPr>
            <a:lvl2pPr lvl="1" algn="l">
              <a:lnSpc>
                <a:spcPct val="100000"/>
              </a:lnSpc>
              <a:spcBef>
                <a:spcPts val="400"/>
              </a:spcBef>
              <a:spcAft>
                <a:spcPts val="0"/>
              </a:spcAft>
              <a:buClr>
                <a:schemeClr val="dk1"/>
              </a:buClr>
              <a:buSzPts val="1400"/>
              <a:buChar char="–"/>
              <a:defRPr/>
            </a:lvl2pPr>
            <a:lvl3pPr lvl="2" algn="l">
              <a:lnSpc>
                <a:spcPct val="100000"/>
              </a:lnSpc>
              <a:spcBef>
                <a:spcPts val="400"/>
              </a:spcBef>
              <a:spcAft>
                <a:spcPts val="0"/>
              </a:spcAft>
              <a:buClr>
                <a:schemeClr val="dk1"/>
              </a:buClr>
              <a:buSzPts val="1400"/>
              <a:buChar char="•"/>
              <a:defRPr/>
            </a:lvl3pPr>
            <a:lvl4pPr lvl="3" algn="l">
              <a:lnSpc>
                <a:spcPct val="100000"/>
              </a:lnSpc>
              <a:spcBef>
                <a:spcPts val="400"/>
              </a:spcBef>
              <a:spcAft>
                <a:spcPts val="0"/>
              </a:spcAft>
              <a:buClr>
                <a:schemeClr val="dk1"/>
              </a:buClr>
              <a:buSzPts val="1400"/>
              <a:buChar char="–"/>
              <a:defRPr/>
            </a:lvl4pPr>
            <a:lvl5pPr lvl="4" algn="l">
              <a:lnSpc>
                <a:spcPct val="100000"/>
              </a:lnSpc>
              <a:spcBef>
                <a:spcPts val="400"/>
              </a:spcBef>
              <a:spcAft>
                <a:spcPts val="0"/>
              </a:spcAft>
              <a:buClr>
                <a:schemeClr val="dk1"/>
              </a:buClr>
              <a:buSzPts val="1400"/>
              <a:buChar char="»"/>
              <a:defRPr/>
            </a:lvl5pPr>
            <a:lvl6pPr lvl="5" algn="l">
              <a:lnSpc>
                <a:spcPct val="100000"/>
              </a:lnSpc>
              <a:spcBef>
                <a:spcPts val="400"/>
              </a:spcBef>
              <a:spcAft>
                <a:spcPts val="0"/>
              </a:spcAft>
              <a:buClr>
                <a:schemeClr val="dk1"/>
              </a:buClr>
              <a:buSzPts val="1400"/>
              <a:buChar char="•"/>
              <a:defRPr/>
            </a:lvl6pPr>
            <a:lvl7pPr lvl="6" algn="l">
              <a:lnSpc>
                <a:spcPct val="100000"/>
              </a:lnSpc>
              <a:spcBef>
                <a:spcPts val="400"/>
              </a:spcBef>
              <a:spcAft>
                <a:spcPts val="0"/>
              </a:spcAft>
              <a:buClr>
                <a:schemeClr val="dk1"/>
              </a:buClr>
              <a:buSzPts val="1400"/>
              <a:buChar char="•"/>
              <a:defRPr/>
            </a:lvl7pPr>
            <a:lvl8pPr lvl="7" algn="l">
              <a:lnSpc>
                <a:spcPct val="100000"/>
              </a:lnSpc>
              <a:spcBef>
                <a:spcPts val="400"/>
              </a:spcBef>
              <a:spcAft>
                <a:spcPts val="0"/>
              </a:spcAft>
              <a:buClr>
                <a:schemeClr val="dk1"/>
              </a:buClr>
              <a:buSzPts val="1400"/>
              <a:buChar char="•"/>
              <a:defRPr/>
            </a:lvl8pPr>
            <a:lvl9pPr lvl="8" algn="l">
              <a:lnSpc>
                <a:spcPct val="100000"/>
              </a:lnSpc>
              <a:spcBef>
                <a:spcPts val="400"/>
              </a:spcBef>
              <a:spcAft>
                <a:spcPts val="0"/>
              </a:spcAft>
              <a:buClr>
                <a:schemeClr val="dk1"/>
              </a:buClr>
              <a:buSzPts val="1400"/>
              <a:buChar char="•"/>
              <a:defRPr/>
            </a:lvl9pPr>
          </a:lstStyle>
          <a:p>
            <a:endParaRPr/>
          </a:p>
        </p:txBody>
      </p:sp>
      <p:pic>
        <p:nvPicPr>
          <p:cNvPr id="463" name="Google Shape;463;g115abbc0523_2_262"/>
          <p:cNvPicPr preferRelativeResize="0"/>
          <p:nvPr/>
        </p:nvPicPr>
        <p:blipFill rotWithShape="1">
          <a:blip r:embed="rId2">
            <a:alphaModFix/>
          </a:blip>
          <a:srcRect/>
          <a:stretch/>
        </p:blipFill>
        <p:spPr>
          <a:xfrm>
            <a:off x="1041395" y="5335983"/>
            <a:ext cx="2999220" cy="475007"/>
          </a:xfrm>
          <a:prstGeom prst="rect">
            <a:avLst/>
          </a:prstGeom>
          <a:noFill/>
          <a:ln>
            <a:noFill/>
          </a:ln>
        </p:spPr>
      </p:pic>
      <p:sp>
        <p:nvSpPr>
          <p:cNvPr id="464" name="Google Shape;464;g115abbc0523_2_262"/>
          <p:cNvSpPr/>
          <p:nvPr/>
        </p:nvSpPr>
        <p:spPr>
          <a:xfrm>
            <a:off x="952500" y="2416625"/>
            <a:ext cx="134800" cy="1906800"/>
          </a:xfrm>
          <a:prstGeom prst="rect">
            <a:avLst/>
          </a:prstGeom>
          <a:solidFill>
            <a:srgbClr val="A71930"/>
          </a:solidFill>
          <a:ln w="25400" cap="flat" cmpd="sng">
            <a:solidFill>
              <a:srgbClr val="A7193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600"/>
              <a:buFont typeface="Arial"/>
              <a:buNone/>
            </a:pPr>
            <a:endParaRPr sz="1600" b="0" i="1" u="none" strike="noStrike" cap="none">
              <a:solidFill>
                <a:schemeClr val="lt1"/>
              </a:solidFill>
              <a:latin typeface="Arial"/>
              <a:ea typeface="Arial"/>
              <a:cs typeface="Arial"/>
              <a:sym typeface="Arial"/>
            </a:endParaRPr>
          </a:p>
        </p:txBody>
      </p:sp>
      <p:sp>
        <p:nvSpPr>
          <p:cNvPr id="465" name="Google Shape;465;g115abbc0523_2_262"/>
          <p:cNvSpPr txBox="1">
            <a:spLocks noGrp="1"/>
          </p:cNvSpPr>
          <p:nvPr>
            <p:ph type="body" idx="2"/>
          </p:nvPr>
        </p:nvSpPr>
        <p:spPr>
          <a:xfrm>
            <a:off x="1193799" y="4317037"/>
            <a:ext cx="9550400" cy="3400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533"/>
              </a:spcBef>
              <a:spcAft>
                <a:spcPts val="0"/>
              </a:spcAft>
              <a:buClr>
                <a:schemeClr val="dk1"/>
              </a:buClr>
              <a:buSzPts val="1800"/>
              <a:buNone/>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228600" algn="l">
              <a:lnSpc>
                <a:spcPct val="100000"/>
              </a:lnSpc>
              <a:spcBef>
                <a:spcPts val="267"/>
              </a:spcBef>
              <a:spcAft>
                <a:spcPts val="0"/>
              </a:spcAft>
              <a:buClr>
                <a:schemeClr val="accent5"/>
              </a:buClr>
              <a:buSzPts val="1200"/>
              <a:buNone/>
              <a:defRPr>
                <a:solidFill>
                  <a:schemeClr val="accent5"/>
                </a:solidFill>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Agenda Slide">
  <p:cSld name="Agenda Slide">
    <p:spTree>
      <p:nvGrpSpPr>
        <p:cNvPr id="1" name="Shape 466"/>
        <p:cNvGrpSpPr/>
        <p:nvPr/>
      </p:nvGrpSpPr>
      <p:grpSpPr>
        <a:xfrm>
          <a:off x="0" y="0"/>
          <a:ext cx="0" cy="0"/>
          <a:chOff x="0" y="0"/>
          <a:chExt cx="0" cy="0"/>
        </a:xfrm>
      </p:grpSpPr>
      <p:sp>
        <p:nvSpPr>
          <p:cNvPr id="467" name="Google Shape;467;g115abbc0523_2_271"/>
          <p:cNvSpPr/>
          <p:nvPr/>
        </p:nvSpPr>
        <p:spPr>
          <a:xfrm>
            <a:off x="240821" y="6116133"/>
            <a:ext cx="11710400" cy="258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468" name="Google Shape;468;g115abbc0523_2_271"/>
          <p:cNvSpPr txBox="1">
            <a:spLocks noGrp="1"/>
          </p:cNvSpPr>
          <p:nvPr>
            <p:ph type="body" idx="1"/>
          </p:nvPr>
        </p:nvSpPr>
        <p:spPr>
          <a:xfrm>
            <a:off x="609600" y="1309412"/>
            <a:ext cx="10972800" cy="45580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400"/>
              </a:spcBef>
              <a:spcAft>
                <a:spcPts val="0"/>
              </a:spcAft>
              <a:buClr>
                <a:schemeClr val="dk1"/>
              </a:buClr>
              <a:buSzPts val="1500"/>
              <a:buNone/>
              <a:defRPr sz="2000" b="1">
                <a:latin typeface="Arial"/>
                <a:ea typeface="Arial"/>
                <a:cs typeface="Arial"/>
                <a:sym typeface="Arial"/>
              </a:defRPr>
            </a:lvl1pPr>
            <a:lvl2pPr marL="914400" lvl="1" indent="-317500" algn="l">
              <a:lnSpc>
                <a:spcPct val="100000"/>
              </a:lnSpc>
              <a:spcBef>
                <a:spcPts val="400"/>
              </a:spcBef>
              <a:spcAft>
                <a:spcPts val="0"/>
              </a:spcAft>
              <a:buClr>
                <a:schemeClr val="dk1"/>
              </a:buClr>
              <a:buSzPts val="1400"/>
              <a:buFont typeface="Arial"/>
              <a:buChar char="•"/>
              <a:defRPr sz="1867">
                <a:solidFill>
                  <a:schemeClr val="dk1"/>
                </a:solidFill>
                <a:latin typeface="Arial"/>
                <a:ea typeface="Arial"/>
                <a:cs typeface="Arial"/>
                <a:sym typeface="Arial"/>
              </a:defRPr>
            </a:lvl2pPr>
            <a:lvl3pPr marL="1371600" lvl="2" indent="-317500" algn="l">
              <a:lnSpc>
                <a:spcPct val="100000"/>
              </a:lnSpc>
              <a:spcBef>
                <a:spcPts val="400"/>
              </a:spcBef>
              <a:spcAft>
                <a:spcPts val="0"/>
              </a:spcAft>
              <a:buClr>
                <a:schemeClr val="dk1"/>
              </a:buClr>
              <a:buSzPts val="1400"/>
              <a:buChar char="•"/>
              <a:defRPr sz="1867">
                <a:latin typeface="Arial"/>
                <a:ea typeface="Arial"/>
                <a:cs typeface="Arial"/>
                <a:sym typeface="Arial"/>
              </a:defRPr>
            </a:lvl3pPr>
            <a:lvl4pPr marL="1828800" lvl="3" indent="-304800" algn="l">
              <a:lnSpc>
                <a:spcPct val="100000"/>
              </a:lnSpc>
              <a:spcBef>
                <a:spcPts val="267"/>
              </a:spcBef>
              <a:spcAft>
                <a:spcPts val="0"/>
              </a:spcAft>
              <a:buClr>
                <a:schemeClr val="dk1"/>
              </a:buClr>
              <a:buSzPts val="1200"/>
              <a:buChar char="–"/>
              <a:defRPr sz="1600">
                <a:latin typeface="Arial"/>
                <a:ea typeface="Arial"/>
                <a:cs typeface="Arial"/>
                <a:sym typeface="Arial"/>
              </a:defRPr>
            </a:lvl4pPr>
            <a:lvl5pPr marL="2286000" lvl="4" indent="-304800" algn="l">
              <a:lnSpc>
                <a:spcPct val="100000"/>
              </a:lnSpc>
              <a:spcBef>
                <a:spcPts val="267"/>
              </a:spcBef>
              <a:spcAft>
                <a:spcPts val="0"/>
              </a:spcAft>
              <a:buClr>
                <a:schemeClr val="dk1"/>
              </a:buClr>
              <a:buSzPts val="1200"/>
              <a:buChar char="»"/>
              <a:defRPr sz="1600">
                <a:latin typeface="Arial"/>
                <a:ea typeface="Arial"/>
                <a:cs typeface="Arial"/>
                <a:sym typeface="Arial"/>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469" name="Google Shape;469;g115abbc0523_2_271"/>
          <p:cNvSpPr txBox="1">
            <a:spLocks noGrp="1"/>
          </p:cNvSpPr>
          <p:nvPr>
            <p:ph type="title"/>
          </p:nvPr>
        </p:nvSpPr>
        <p:spPr>
          <a:xfrm>
            <a:off x="609600" y="680261"/>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rgbClr val="7D1224"/>
              </a:buClr>
              <a:buSzPts val="2400"/>
              <a:buFont typeface="Arial"/>
              <a:buNone/>
              <a:defRPr sz="3200" b="1">
                <a:solidFill>
                  <a:srgbClr val="7D1224"/>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470" name="Google Shape;470;g115abbc0523_2_271"/>
          <p:cNvCxnSpPr/>
          <p:nvPr/>
        </p:nvCxnSpPr>
        <p:spPr>
          <a:xfrm>
            <a:off x="240821" y="6433173"/>
            <a:ext cx="11710400" cy="0"/>
          </a:xfrm>
          <a:prstGeom prst="straightConnector1">
            <a:avLst/>
          </a:prstGeom>
          <a:noFill/>
          <a:ln w="28575" cap="flat" cmpd="sng">
            <a:solidFill>
              <a:schemeClr val="accent2"/>
            </a:solidFill>
            <a:prstDash val="solid"/>
            <a:round/>
            <a:headEnd type="none" w="sm" len="sm"/>
            <a:tailEnd type="none" w="sm" len="sm"/>
          </a:ln>
        </p:spPr>
      </p:cxnSp>
      <p:grpSp>
        <p:nvGrpSpPr>
          <p:cNvPr id="471" name="Google Shape;471;g115abbc0523_2_271"/>
          <p:cNvGrpSpPr/>
          <p:nvPr/>
        </p:nvGrpSpPr>
        <p:grpSpPr>
          <a:xfrm rot="10800000" flipH="1">
            <a:off x="240822" y="273009"/>
            <a:ext cx="11710500" cy="317040"/>
            <a:chOff x="82670" y="3178839"/>
            <a:chExt cx="11710500" cy="317040"/>
          </a:xfrm>
        </p:grpSpPr>
        <p:sp>
          <p:nvSpPr>
            <p:cNvPr id="472" name="Google Shape;472;g115abbc0523_2_271"/>
            <p:cNvSpPr/>
            <p:nvPr/>
          </p:nvSpPr>
          <p:spPr>
            <a:xfrm>
              <a:off x="82670" y="3178839"/>
              <a:ext cx="11710500" cy="258900"/>
            </a:xfrm>
            <a:prstGeom prst="rect">
              <a:avLst/>
            </a:prstGeom>
            <a:solidFill>
              <a:srgbClr val="F3F3F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cxnSp>
          <p:nvCxnSpPr>
            <p:cNvPr id="473" name="Google Shape;473;g115abbc0523_2_271"/>
            <p:cNvCxnSpPr/>
            <p:nvPr/>
          </p:nvCxnSpPr>
          <p:spPr>
            <a:xfrm>
              <a:off x="82670" y="3495879"/>
              <a:ext cx="11710500" cy="0"/>
            </a:xfrm>
            <a:prstGeom prst="straightConnector1">
              <a:avLst/>
            </a:prstGeom>
            <a:noFill/>
            <a:ln w="28575" cap="flat" cmpd="sng">
              <a:solidFill>
                <a:schemeClr val="accent2"/>
              </a:solidFill>
              <a:prstDash val="solid"/>
              <a:round/>
              <a:headEnd type="none" w="sm" len="sm"/>
              <a:tailEnd type="none" w="sm" len="sm"/>
            </a:ln>
          </p:spPr>
        </p:cxnSp>
      </p:grpSp>
      <p:sp>
        <p:nvSpPr>
          <p:cNvPr id="474" name="Google Shape;474;g115abbc0523_2_271"/>
          <p:cNvSpPr txBox="1">
            <a:spLocks noGrp="1"/>
          </p:cNvSpPr>
          <p:nvPr>
            <p:ph type="body" idx="2"/>
          </p:nvPr>
        </p:nvSpPr>
        <p:spPr>
          <a:xfrm>
            <a:off x="609600" y="1309413"/>
            <a:ext cx="10972800" cy="1106000"/>
          </a:xfrm>
          <a:prstGeom prst="rect">
            <a:avLst/>
          </a:prstGeom>
          <a:noFill/>
          <a:ln w="19050" cap="flat" cmpd="sng">
            <a:solidFill>
              <a:srgbClr val="A71930">
                <a:alpha val="66274"/>
              </a:srgbClr>
            </a:solidFill>
            <a:prstDash val="solid"/>
            <a:round/>
            <a:headEnd type="none" w="sm" len="sm"/>
            <a:tailEnd type="none" w="sm" len="sm"/>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228600" algn="l">
              <a:lnSpc>
                <a:spcPct val="100000"/>
              </a:lnSpc>
              <a:spcBef>
                <a:spcPts val="267"/>
              </a:spcBef>
              <a:spcAft>
                <a:spcPts val="0"/>
              </a:spcAft>
              <a:buClr>
                <a:schemeClr val="dk1"/>
              </a:buClr>
              <a:buSzPts val="1200"/>
              <a:buFont typeface="Arial"/>
              <a:buNone/>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lumns, boxs w titles">
  <p:cSld name="Two columns, boxs w titles">
    <p:spTree>
      <p:nvGrpSpPr>
        <p:cNvPr id="1" name="Shape 475"/>
        <p:cNvGrpSpPr/>
        <p:nvPr/>
      </p:nvGrpSpPr>
      <p:grpSpPr>
        <a:xfrm>
          <a:off x="0" y="0"/>
          <a:ext cx="0" cy="0"/>
          <a:chOff x="0" y="0"/>
          <a:chExt cx="0" cy="0"/>
        </a:xfrm>
      </p:grpSpPr>
      <p:sp>
        <p:nvSpPr>
          <p:cNvPr id="476" name="Google Shape;476;g115abbc0523_2_280"/>
          <p:cNvSpPr/>
          <p:nvPr/>
        </p:nvSpPr>
        <p:spPr>
          <a:xfrm>
            <a:off x="240821" y="6284401"/>
            <a:ext cx="11710400" cy="90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477" name="Google Shape;477;g115abbc0523_2_280"/>
          <p:cNvSpPr/>
          <p:nvPr/>
        </p:nvSpPr>
        <p:spPr>
          <a:xfrm rot="10800000" flipH="1">
            <a:off x="240821" y="6426815"/>
            <a:ext cx="11710400" cy="370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478" name="Google Shape;478;g115abbc0523_2_280"/>
          <p:cNvSpPr txBox="1">
            <a:spLocks noGrp="1"/>
          </p:cNvSpPr>
          <p:nvPr>
            <p:ph type="body" idx="1"/>
          </p:nvPr>
        </p:nvSpPr>
        <p:spPr>
          <a:xfrm>
            <a:off x="609600" y="1143000"/>
            <a:ext cx="5386800" cy="757200"/>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533"/>
              </a:spcBef>
              <a:spcAft>
                <a:spcPts val="0"/>
              </a:spcAft>
              <a:buClr>
                <a:schemeClr val="dk1"/>
              </a:buClr>
              <a:buSzPts val="1800"/>
              <a:buNone/>
              <a:defRPr sz="2400" b="1"/>
            </a:lvl1pPr>
            <a:lvl2pPr marL="914400" lvl="1" indent="-228600" algn="l">
              <a:lnSpc>
                <a:spcPct val="100000"/>
              </a:lnSpc>
              <a:spcBef>
                <a:spcPts val="400"/>
              </a:spcBef>
              <a:spcAft>
                <a:spcPts val="0"/>
              </a:spcAft>
              <a:buClr>
                <a:schemeClr val="dk1"/>
              </a:buClr>
              <a:buSzPts val="1500"/>
              <a:buNone/>
              <a:defRPr sz="2000" b="1"/>
            </a:lvl2pPr>
            <a:lvl3pPr marL="1371600" lvl="2" indent="-228600" algn="l">
              <a:lnSpc>
                <a:spcPct val="100000"/>
              </a:lnSpc>
              <a:spcBef>
                <a:spcPts val="400"/>
              </a:spcBef>
              <a:spcAft>
                <a:spcPts val="0"/>
              </a:spcAft>
              <a:buClr>
                <a:schemeClr val="dk1"/>
              </a:buClr>
              <a:buSzPts val="1400"/>
              <a:buNone/>
              <a:defRPr sz="1867" b="1"/>
            </a:lvl3pPr>
            <a:lvl4pPr marL="1828800" lvl="3" indent="-228600" algn="l">
              <a:lnSpc>
                <a:spcPct val="100000"/>
              </a:lnSpc>
              <a:spcBef>
                <a:spcPts val="267"/>
              </a:spcBef>
              <a:spcAft>
                <a:spcPts val="0"/>
              </a:spcAft>
              <a:buClr>
                <a:schemeClr val="dk1"/>
              </a:buClr>
              <a:buSzPts val="1200"/>
              <a:buNone/>
              <a:defRPr sz="1600" b="1"/>
            </a:lvl4pPr>
            <a:lvl5pPr marL="2286000" lvl="4" indent="-228600" algn="l">
              <a:lnSpc>
                <a:spcPct val="100000"/>
              </a:lnSpc>
              <a:spcBef>
                <a:spcPts val="267"/>
              </a:spcBef>
              <a:spcAft>
                <a:spcPts val="0"/>
              </a:spcAft>
              <a:buClr>
                <a:schemeClr val="dk1"/>
              </a:buClr>
              <a:buSzPts val="1200"/>
              <a:buNone/>
              <a:defRPr sz="1600" b="1"/>
            </a:lvl5pPr>
            <a:lvl6pPr marL="2743200" lvl="5" indent="-228600" algn="l">
              <a:lnSpc>
                <a:spcPct val="100000"/>
              </a:lnSpc>
              <a:spcBef>
                <a:spcPts val="267"/>
              </a:spcBef>
              <a:spcAft>
                <a:spcPts val="0"/>
              </a:spcAft>
              <a:buClr>
                <a:schemeClr val="dk1"/>
              </a:buClr>
              <a:buSzPts val="1200"/>
              <a:buNone/>
              <a:defRPr sz="1600" b="1"/>
            </a:lvl6pPr>
            <a:lvl7pPr marL="3200400" lvl="6" indent="-228600" algn="l">
              <a:lnSpc>
                <a:spcPct val="100000"/>
              </a:lnSpc>
              <a:spcBef>
                <a:spcPts val="267"/>
              </a:spcBef>
              <a:spcAft>
                <a:spcPts val="0"/>
              </a:spcAft>
              <a:buClr>
                <a:schemeClr val="dk1"/>
              </a:buClr>
              <a:buSzPts val="1200"/>
              <a:buNone/>
              <a:defRPr sz="1600" b="1"/>
            </a:lvl7pPr>
            <a:lvl8pPr marL="3657600" lvl="7" indent="-228600" algn="l">
              <a:lnSpc>
                <a:spcPct val="100000"/>
              </a:lnSpc>
              <a:spcBef>
                <a:spcPts val="267"/>
              </a:spcBef>
              <a:spcAft>
                <a:spcPts val="0"/>
              </a:spcAft>
              <a:buClr>
                <a:schemeClr val="dk1"/>
              </a:buClr>
              <a:buSzPts val="1200"/>
              <a:buNone/>
              <a:defRPr sz="1600" b="1"/>
            </a:lvl8pPr>
            <a:lvl9pPr marL="4114800" lvl="8" indent="-228600" algn="l">
              <a:lnSpc>
                <a:spcPct val="100000"/>
              </a:lnSpc>
              <a:spcBef>
                <a:spcPts val="267"/>
              </a:spcBef>
              <a:spcAft>
                <a:spcPts val="0"/>
              </a:spcAft>
              <a:buClr>
                <a:schemeClr val="dk1"/>
              </a:buClr>
              <a:buSzPts val="1200"/>
              <a:buNone/>
              <a:defRPr sz="1600" b="1"/>
            </a:lvl9pPr>
          </a:lstStyle>
          <a:p>
            <a:endParaRPr/>
          </a:p>
        </p:txBody>
      </p:sp>
      <p:sp>
        <p:nvSpPr>
          <p:cNvPr id="479" name="Google Shape;479;g115abbc0523_2_280"/>
          <p:cNvSpPr txBox="1">
            <a:spLocks noGrp="1"/>
          </p:cNvSpPr>
          <p:nvPr>
            <p:ph type="body" idx="2"/>
          </p:nvPr>
        </p:nvSpPr>
        <p:spPr>
          <a:xfrm>
            <a:off x="609600" y="1900239"/>
            <a:ext cx="5386800" cy="3951200"/>
          </a:xfrm>
          <a:prstGeom prst="rect">
            <a:avLst/>
          </a:prstGeom>
          <a:noFill/>
          <a:ln>
            <a:noFill/>
          </a:ln>
        </p:spPr>
        <p:txBody>
          <a:bodyPr spcFirstLastPara="1" wrap="square" lIns="68575" tIns="34275" rIns="68575" bIns="34275" anchor="t" anchorCtr="0">
            <a:noAutofit/>
          </a:bodyPr>
          <a:lstStyle>
            <a:lvl1pPr marL="457200" lvl="0" indent="-323850" algn="l">
              <a:lnSpc>
                <a:spcPct val="100000"/>
              </a:lnSpc>
              <a:spcBef>
                <a:spcPts val="400"/>
              </a:spcBef>
              <a:spcAft>
                <a:spcPts val="0"/>
              </a:spcAft>
              <a:buClr>
                <a:schemeClr val="dk1"/>
              </a:buClr>
              <a:buSzPts val="1500"/>
              <a:buChar char="•"/>
              <a:defRPr sz="2000"/>
            </a:lvl1pPr>
            <a:lvl2pPr marL="914400" lvl="1" indent="-317500" algn="l">
              <a:lnSpc>
                <a:spcPct val="100000"/>
              </a:lnSpc>
              <a:spcBef>
                <a:spcPts val="400"/>
              </a:spcBef>
              <a:spcAft>
                <a:spcPts val="0"/>
              </a:spcAft>
              <a:buClr>
                <a:schemeClr val="dk1"/>
              </a:buClr>
              <a:buSzPts val="1400"/>
              <a:buFont typeface="Courier New"/>
              <a:buChar char="o"/>
              <a:defRPr sz="1867"/>
            </a:lvl2pPr>
            <a:lvl3pPr marL="1371600" lvl="2" indent="-304800" algn="l">
              <a:lnSpc>
                <a:spcPct val="100000"/>
              </a:lnSpc>
              <a:spcBef>
                <a:spcPts val="267"/>
              </a:spcBef>
              <a:spcAft>
                <a:spcPts val="0"/>
              </a:spcAft>
              <a:buClr>
                <a:schemeClr val="dk1"/>
              </a:buClr>
              <a:buSzPts val="1200"/>
              <a:buChar char="•"/>
              <a:defRPr sz="1600"/>
            </a:lvl3pPr>
            <a:lvl4pPr marL="1828800" lvl="3" indent="-298450" algn="l">
              <a:lnSpc>
                <a:spcPct val="100000"/>
              </a:lnSpc>
              <a:spcBef>
                <a:spcPts val="267"/>
              </a:spcBef>
              <a:spcAft>
                <a:spcPts val="0"/>
              </a:spcAft>
              <a:buClr>
                <a:schemeClr val="dk1"/>
              </a:buClr>
              <a:buSzPts val="1100"/>
              <a:buChar char="–"/>
              <a:defRPr sz="1467"/>
            </a:lvl4pPr>
            <a:lvl5pPr marL="2286000" lvl="4" indent="-298450" algn="l">
              <a:lnSpc>
                <a:spcPct val="100000"/>
              </a:lnSpc>
              <a:spcBef>
                <a:spcPts val="267"/>
              </a:spcBef>
              <a:spcAft>
                <a:spcPts val="0"/>
              </a:spcAft>
              <a:buClr>
                <a:schemeClr val="dk1"/>
              </a:buClr>
              <a:buSzPts val="1100"/>
              <a:buChar char="»"/>
              <a:defRPr sz="1467"/>
            </a:lvl5pPr>
            <a:lvl6pPr marL="2743200" lvl="5" indent="-304800" algn="l">
              <a:lnSpc>
                <a:spcPct val="100000"/>
              </a:lnSpc>
              <a:spcBef>
                <a:spcPts val="267"/>
              </a:spcBef>
              <a:spcAft>
                <a:spcPts val="0"/>
              </a:spcAft>
              <a:buClr>
                <a:schemeClr val="dk1"/>
              </a:buClr>
              <a:buSzPts val="1200"/>
              <a:buChar char="•"/>
              <a:defRPr sz="1600"/>
            </a:lvl6pPr>
            <a:lvl7pPr marL="3200400" lvl="6" indent="-304800" algn="l">
              <a:lnSpc>
                <a:spcPct val="100000"/>
              </a:lnSpc>
              <a:spcBef>
                <a:spcPts val="267"/>
              </a:spcBef>
              <a:spcAft>
                <a:spcPts val="0"/>
              </a:spcAft>
              <a:buClr>
                <a:schemeClr val="dk1"/>
              </a:buClr>
              <a:buSzPts val="1200"/>
              <a:buChar char="•"/>
              <a:defRPr sz="1600"/>
            </a:lvl7pPr>
            <a:lvl8pPr marL="3657600" lvl="7" indent="-304800" algn="l">
              <a:lnSpc>
                <a:spcPct val="100000"/>
              </a:lnSpc>
              <a:spcBef>
                <a:spcPts val="267"/>
              </a:spcBef>
              <a:spcAft>
                <a:spcPts val="0"/>
              </a:spcAft>
              <a:buClr>
                <a:schemeClr val="dk1"/>
              </a:buClr>
              <a:buSzPts val="1200"/>
              <a:buChar char="•"/>
              <a:defRPr sz="1600"/>
            </a:lvl8pPr>
            <a:lvl9pPr marL="4114800" lvl="8" indent="-304800" algn="l">
              <a:lnSpc>
                <a:spcPct val="100000"/>
              </a:lnSpc>
              <a:spcBef>
                <a:spcPts val="267"/>
              </a:spcBef>
              <a:spcAft>
                <a:spcPts val="0"/>
              </a:spcAft>
              <a:buClr>
                <a:schemeClr val="dk1"/>
              </a:buClr>
              <a:buSzPts val="1200"/>
              <a:buChar char="•"/>
              <a:defRPr sz="1600"/>
            </a:lvl9pPr>
          </a:lstStyle>
          <a:p>
            <a:endParaRPr/>
          </a:p>
        </p:txBody>
      </p:sp>
      <p:sp>
        <p:nvSpPr>
          <p:cNvPr id="480" name="Google Shape;480;g115abbc0523_2_280"/>
          <p:cNvSpPr txBox="1">
            <a:spLocks noGrp="1"/>
          </p:cNvSpPr>
          <p:nvPr>
            <p:ph type="body" idx="3"/>
          </p:nvPr>
        </p:nvSpPr>
        <p:spPr>
          <a:xfrm>
            <a:off x="6193368" y="1143000"/>
            <a:ext cx="5389200" cy="757200"/>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533"/>
              </a:spcBef>
              <a:spcAft>
                <a:spcPts val="0"/>
              </a:spcAft>
              <a:buClr>
                <a:schemeClr val="dk1"/>
              </a:buClr>
              <a:buSzPts val="1800"/>
              <a:buNone/>
              <a:defRPr sz="2400" b="1"/>
            </a:lvl1pPr>
            <a:lvl2pPr marL="914400" lvl="1" indent="-228600" algn="l">
              <a:lnSpc>
                <a:spcPct val="100000"/>
              </a:lnSpc>
              <a:spcBef>
                <a:spcPts val="400"/>
              </a:spcBef>
              <a:spcAft>
                <a:spcPts val="0"/>
              </a:spcAft>
              <a:buClr>
                <a:schemeClr val="dk1"/>
              </a:buClr>
              <a:buSzPts val="1500"/>
              <a:buNone/>
              <a:defRPr sz="2000" b="1"/>
            </a:lvl2pPr>
            <a:lvl3pPr marL="1371600" lvl="2" indent="-228600" algn="l">
              <a:lnSpc>
                <a:spcPct val="100000"/>
              </a:lnSpc>
              <a:spcBef>
                <a:spcPts val="400"/>
              </a:spcBef>
              <a:spcAft>
                <a:spcPts val="0"/>
              </a:spcAft>
              <a:buClr>
                <a:schemeClr val="dk1"/>
              </a:buClr>
              <a:buSzPts val="1400"/>
              <a:buNone/>
              <a:defRPr sz="1867" b="1"/>
            </a:lvl3pPr>
            <a:lvl4pPr marL="1828800" lvl="3" indent="-228600" algn="l">
              <a:lnSpc>
                <a:spcPct val="100000"/>
              </a:lnSpc>
              <a:spcBef>
                <a:spcPts val="267"/>
              </a:spcBef>
              <a:spcAft>
                <a:spcPts val="0"/>
              </a:spcAft>
              <a:buClr>
                <a:schemeClr val="dk1"/>
              </a:buClr>
              <a:buSzPts val="1200"/>
              <a:buNone/>
              <a:defRPr sz="1600" b="1"/>
            </a:lvl4pPr>
            <a:lvl5pPr marL="2286000" lvl="4" indent="-228600" algn="l">
              <a:lnSpc>
                <a:spcPct val="100000"/>
              </a:lnSpc>
              <a:spcBef>
                <a:spcPts val="267"/>
              </a:spcBef>
              <a:spcAft>
                <a:spcPts val="0"/>
              </a:spcAft>
              <a:buClr>
                <a:schemeClr val="dk1"/>
              </a:buClr>
              <a:buSzPts val="1200"/>
              <a:buNone/>
              <a:defRPr sz="1600" b="1"/>
            </a:lvl5pPr>
            <a:lvl6pPr marL="2743200" lvl="5" indent="-228600" algn="l">
              <a:lnSpc>
                <a:spcPct val="100000"/>
              </a:lnSpc>
              <a:spcBef>
                <a:spcPts val="267"/>
              </a:spcBef>
              <a:spcAft>
                <a:spcPts val="0"/>
              </a:spcAft>
              <a:buClr>
                <a:schemeClr val="dk1"/>
              </a:buClr>
              <a:buSzPts val="1200"/>
              <a:buNone/>
              <a:defRPr sz="1600" b="1"/>
            </a:lvl6pPr>
            <a:lvl7pPr marL="3200400" lvl="6" indent="-228600" algn="l">
              <a:lnSpc>
                <a:spcPct val="100000"/>
              </a:lnSpc>
              <a:spcBef>
                <a:spcPts val="267"/>
              </a:spcBef>
              <a:spcAft>
                <a:spcPts val="0"/>
              </a:spcAft>
              <a:buClr>
                <a:schemeClr val="dk1"/>
              </a:buClr>
              <a:buSzPts val="1200"/>
              <a:buNone/>
              <a:defRPr sz="1600" b="1"/>
            </a:lvl7pPr>
            <a:lvl8pPr marL="3657600" lvl="7" indent="-228600" algn="l">
              <a:lnSpc>
                <a:spcPct val="100000"/>
              </a:lnSpc>
              <a:spcBef>
                <a:spcPts val="267"/>
              </a:spcBef>
              <a:spcAft>
                <a:spcPts val="0"/>
              </a:spcAft>
              <a:buClr>
                <a:schemeClr val="dk1"/>
              </a:buClr>
              <a:buSzPts val="1200"/>
              <a:buNone/>
              <a:defRPr sz="1600" b="1"/>
            </a:lvl8pPr>
            <a:lvl9pPr marL="4114800" lvl="8" indent="-228600" algn="l">
              <a:lnSpc>
                <a:spcPct val="100000"/>
              </a:lnSpc>
              <a:spcBef>
                <a:spcPts val="267"/>
              </a:spcBef>
              <a:spcAft>
                <a:spcPts val="0"/>
              </a:spcAft>
              <a:buClr>
                <a:schemeClr val="dk1"/>
              </a:buClr>
              <a:buSzPts val="1200"/>
              <a:buNone/>
              <a:defRPr sz="1600" b="1"/>
            </a:lvl9pPr>
          </a:lstStyle>
          <a:p>
            <a:endParaRPr/>
          </a:p>
        </p:txBody>
      </p:sp>
      <p:sp>
        <p:nvSpPr>
          <p:cNvPr id="481" name="Google Shape;481;g115abbc0523_2_280"/>
          <p:cNvSpPr txBox="1">
            <a:spLocks noGrp="1"/>
          </p:cNvSpPr>
          <p:nvPr>
            <p:ph type="body" idx="4"/>
          </p:nvPr>
        </p:nvSpPr>
        <p:spPr>
          <a:xfrm>
            <a:off x="6193368" y="1900239"/>
            <a:ext cx="5389200" cy="3951200"/>
          </a:xfrm>
          <a:prstGeom prst="rect">
            <a:avLst/>
          </a:prstGeom>
          <a:noFill/>
          <a:ln>
            <a:noFill/>
          </a:ln>
        </p:spPr>
        <p:txBody>
          <a:bodyPr spcFirstLastPara="1" wrap="square" lIns="68575" tIns="34275" rIns="68575" bIns="34275" anchor="t" anchorCtr="0">
            <a:noAutofit/>
          </a:bodyPr>
          <a:lstStyle>
            <a:lvl1pPr marL="457200" lvl="0" indent="-323850" algn="l">
              <a:lnSpc>
                <a:spcPct val="100000"/>
              </a:lnSpc>
              <a:spcBef>
                <a:spcPts val="400"/>
              </a:spcBef>
              <a:spcAft>
                <a:spcPts val="0"/>
              </a:spcAft>
              <a:buClr>
                <a:schemeClr val="dk1"/>
              </a:buClr>
              <a:buSzPts val="1500"/>
              <a:buChar char="•"/>
              <a:defRPr sz="2000"/>
            </a:lvl1pPr>
            <a:lvl2pPr marL="914400" lvl="1" indent="-317500" algn="l">
              <a:lnSpc>
                <a:spcPct val="100000"/>
              </a:lnSpc>
              <a:spcBef>
                <a:spcPts val="400"/>
              </a:spcBef>
              <a:spcAft>
                <a:spcPts val="0"/>
              </a:spcAft>
              <a:buClr>
                <a:schemeClr val="dk1"/>
              </a:buClr>
              <a:buSzPts val="1400"/>
              <a:buFont typeface="Courier New"/>
              <a:buChar char="o"/>
              <a:defRPr sz="1867"/>
            </a:lvl2pPr>
            <a:lvl3pPr marL="1371600" lvl="2" indent="-304800" algn="l">
              <a:lnSpc>
                <a:spcPct val="100000"/>
              </a:lnSpc>
              <a:spcBef>
                <a:spcPts val="267"/>
              </a:spcBef>
              <a:spcAft>
                <a:spcPts val="0"/>
              </a:spcAft>
              <a:buClr>
                <a:schemeClr val="dk1"/>
              </a:buClr>
              <a:buSzPts val="1200"/>
              <a:buChar char="•"/>
              <a:defRPr sz="1600"/>
            </a:lvl3pPr>
            <a:lvl4pPr marL="1828800" lvl="3" indent="-298450" algn="l">
              <a:lnSpc>
                <a:spcPct val="100000"/>
              </a:lnSpc>
              <a:spcBef>
                <a:spcPts val="267"/>
              </a:spcBef>
              <a:spcAft>
                <a:spcPts val="0"/>
              </a:spcAft>
              <a:buClr>
                <a:schemeClr val="dk1"/>
              </a:buClr>
              <a:buSzPts val="1100"/>
              <a:buChar char="–"/>
              <a:defRPr sz="1467"/>
            </a:lvl4pPr>
            <a:lvl5pPr marL="2286000" lvl="4" indent="-298450" algn="l">
              <a:lnSpc>
                <a:spcPct val="100000"/>
              </a:lnSpc>
              <a:spcBef>
                <a:spcPts val="267"/>
              </a:spcBef>
              <a:spcAft>
                <a:spcPts val="0"/>
              </a:spcAft>
              <a:buClr>
                <a:schemeClr val="dk1"/>
              </a:buClr>
              <a:buSzPts val="1100"/>
              <a:buChar char="»"/>
              <a:defRPr sz="1467"/>
            </a:lvl5pPr>
            <a:lvl6pPr marL="2743200" lvl="5" indent="-304800" algn="l">
              <a:lnSpc>
                <a:spcPct val="100000"/>
              </a:lnSpc>
              <a:spcBef>
                <a:spcPts val="267"/>
              </a:spcBef>
              <a:spcAft>
                <a:spcPts val="0"/>
              </a:spcAft>
              <a:buClr>
                <a:schemeClr val="dk1"/>
              </a:buClr>
              <a:buSzPts val="1200"/>
              <a:buChar char="•"/>
              <a:defRPr sz="1600"/>
            </a:lvl6pPr>
            <a:lvl7pPr marL="3200400" lvl="6" indent="-304800" algn="l">
              <a:lnSpc>
                <a:spcPct val="100000"/>
              </a:lnSpc>
              <a:spcBef>
                <a:spcPts val="267"/>
              </a:spcBef>
              <a:spcAft>
                <a:spcPts val="0"/>
              </a:spcAft>
              <a:buClr>
                <a:schemeClr val="dk1"/>
              </a:buClr>
              <a:buSzPts val="1200"/>
              <a:buChar char="•"/>
              <a:defRPr sz="1600"/>
            </a:lvl7pPr>
            <a:lvl8pPr marL="3657600" lvl="7" indent="-304800" algn="l">
              <a:lnSpc>
                <a:spcPct val="100000"/>
              </a:lnSpc>
              <a:spcBef>
                <a:spcPts val="267"/>
              </a:spcBef>
              <a:spcAft>
                <a:spcPts val="0"/>
              </a:spcAft>
              <a:buClr>
                <a:schemeClr val="dk1"/>
              </a:buClr>
              <a:buSzPts val="1200"/>
              <a:buChar char="•"/>
              <a:defRPr sz="1600"/>
            </a:lvl8pPr>
            <a:lvl9pPr marL="4114800" lvl="8" indent="-304800" algn="l">
              <a:lnSpc>
                <a:spcPct val="100000"/>
              </a:lnSpc>
              <a:spcBef>
                <a:spcPts val="267"/>
              </a:spcBef>
              <a:spcAft>
                <a:spcPts val="0"/>
              </a:spcAft>
              <a:buClr>
                <a:schemeClr val="dk1"/>
              </a:buClr>
              <a:buSzPts val="1200"/>
              <a:buChar char="•"/>
              <a:defRPr sz="1600"/>
            </a:lvl9pPr>
          </a:lstStyle>
          <a:p>
            <a:endParaRPr/>
          </a:p>
        </p:txBody>
      </p:sp>
      <p:sp>
        <p:nvSpPr>
          <p:cNvPr id="482" name="Google Shape;482;g115abbc0523_2_280"/>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483" name="Google Shape;483;g115abbc0523_2_280"/>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484" name="Google Shape;484;g115abbc0523_2_280"/>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485" name="Google Shape;485;g115abbc0523_2_280"/>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 Columns, Color headers">
  <p:cSld name="3 Columns, Color headers">
    <p:spTree>
      <p:nvGrpSpPr>
        <p:cNvPr id="1" name="Shape 486"/>
        <p:cNvGrpSpPr/>
        <p:nvPr/>
      </p:nvGrpSpPr>
      <p:grpSpPr>
        <a:xfrm>
          <a:off x="0" y="0"/>
          <a:ext cx="0" cy="0"/>
          <a:chOff x="0" y="0"/>
          <a:chExt cx="0" cy="0"/>
        </a:xfrm>
      </p:grpSpPr>
      <p:sp>
        <p:nvSpPr>
          <p:cNvPr id="487" name="Google Shape;487;g115abbc0523_2_291"/>
          <p:cNvSpPr/>
          <p:nvPr/>
        </p:nvSpPr>
        <p:spPr>
          <a:xfrm>
            <a:off x="240821" y="6284401"/>
            <a:ext cx="11710400" cy="90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488" name="Google Shape;488;g115abbc0523_2_291"/>
          <p:cNvSpPr/>
          <p:nvPr/>
        </p:nvSpPr>
        <p:spPr>
          <a:xfrm rot="10800000" flipH="1">
            <a:off x="240821" y="6426815"/>
            <a:ext cx="11710400" cy="370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489" name="Google Shape;489;g115abbc0523_2_291"/>
          <p:cNvSpPr txBox="1">
            <a:spLocks noGrp="1"/>
          </p:cNvSpPr>
          <p:nvPr>
            <p:ph type="body" idx="1"/>
          </p:nvPr>
        </p:nvSpPr>
        <p:spPr>
          <a:xfrm>
            <a:off x="609600" y="1981200"/>
            <a:ext cx="3474800" cy="41148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23850" algn="l">
              <a:lnSpc>
                <a:spcPct val="100000"/>
              </a:lnSpc>
              <a:spcBef>
                <a:spcPts val="400"/>
              </a:spcBef>
              <a:spcAft>
                <a:spcPts val="0"/>
              </a:spcAft>
              <a:buClr>
                <a:schemeClr val="dk1"/>
              </a:buClr>
              <a:buSzPts val="1500"/>
              <a:buFont typeface="Courier New"/>
              <a:buChar char="o"/>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490" name="Google Shape;490;g115abbc0523_2_291"/>
          <p:cNvSpPr txBox="1">
            <a:spLocks noGrp="1"/>
          </p:cNvSpPr>
          <p:nvPr>
            <p:ph type="body" idx="2"/>
          </p:nvPr>
        </p:nvSpPr>
        <p:spPr>
          <a:xfrm>
            <a:off x="4358640" y="1981200"/>
            <a:ext cx="3474800" cy="41148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23850" algn="l">
              <a:lnSpc>
                <a:spcPct val="100000"/>
              </a:lnSpc>
              <a:spcBef>
                <a:spcPts val="400"/>
              </a:spcBef>
              <a:spcAft>
                <a:spcPts val="0"/>
              </a:spcAft>
              <a:buClr>
                <a:schemeClr val="dk1"/>
              </a:buClr>
              <a:buSzPts val="1500"/>
              <a:buFont typeface="Courier New"/>
              <a:buChar char="o"/>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491" name="Google Shape;491;g115abbc0523_2_291"/>
          <p:cNvSpPr txBox="1">
            <a:spLocks noGrp="1"/>
          </p:cNvSpPr>
          <p:nvPr>
            <p:ph type="body" idx="3"/>
          </p:nvPr>
        </p:nvSpPr>
        <p:spPr>
          <a:xfrm>
            <a:off x="8107680" y="1981200"/>
            <a:ext cx="3474800" cy="41148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23850" algn="l">
              <a:lnSpc>
                <a:spcPct val="100000"/>
              </a:lnSpc>
              <a:spcBef>
                <a:spcPts val="400"/>
              </a:spcBef>
              <a:spcAft>
                <a:spcPts val="0"/>
              </a:spcAft>
              <a:buClr>
                <a:schemeClr val="dk1"/>
              </a:buClr>
              <a:buSzPts val="1500"/>
              <a:buFont typeface="Courier New"/>
              <a:buChar char="o"/>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492" name="Google Shape;492;g115abbc0523_2_291"/>
          <p:cNvSpPr>
            <a:spLocks noGrp="1"/>
          </p:cNvSpPr>
          <p:nvPr>
            <p:ph type="body" idx="4"/>
          </p:nvPr>
        </p:nvSpPr>
        <p:spPr>
          <a:xfrm>
            <a:off x="599536" y="1278767"/>
            <a:ext cx="3557200" cy="621600"/>
          </a:xfrm>
          <a:prstGeom prst="parallelogram">
            <a:avLst>
              <a:gd name="adj" fmla="val 25000"/>
            </a:avLst>
          </a:prstGeom>
          <a:solidFill>
            <a:schemeClr val="accent2"/>
          </a:solidFill>
          <a:ln>
            <a:noFill/>
          </a:ln>
        </p:spPr>
        <p:txBody>
          <a:bodyPr spcFirstLastPara="1" wrap="square" lIns="68575" tIns="34275" rIns="68575" bIns="34275" anchor="t" anchorCtr="0">
            <a:noAutofit/>
          </a:bodyPr>
          <a:lstStyle>
            <a:lvl1pPr marL="457200" lvl="0" indent="-228600" algn="ctr">
              <a:lnSpc>
                <a:spcPct val="100000"/>
              </a:lnSpc>
              <a:spcBef>
                <a:spcPts val="533"/>
              </a:spcBef>
              <a:spcAft>
                <a:spcPts val="0"/>
              </a:spcAft>
              <a:buClr>
                <a:schemeClr val="lt1"/>
              </a:buClr>
              <a:buSzPts val="1800"/>
              <a:buNone/>
              <a:defRPr>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493" name="Google Shape;493;g115abbc0523_2_291"/>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494" name="Google Shape;494;g115abbc0523_2_291"/>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495" name="Google Shape;495;g115abbc0523_2_291"/>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496" name="Google Shape;496;g115abbc0523_2_291"/>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7" name="Google Shape;497;g115abbc0523_2_291"/>
          <p:cNvSpPr>
            <a:spLocks noGrp="1"/>
          </p:cNvSpPr>
          <p:nvPr>
            <p:ph type="body" idx="5"/>
          </p:nvPr>
        </p:nvSpPr>
        <p:spPr>
          <a:xfrm>
            <a:off x="4358640" y="1265208"/>
            <a:ext cx="3557200" cy="621600"/>
          </a:xfrm>
          <a:prstGeom prst="parallelogram">
            <a:avLst>
              <a:gd name="adj" fmla="val 25000"/>
            </a:avLst>
          </a:prstGeom>
          <a:solidFill>
            <a:srgbClr val="003946"/>
          </a:solidFill>
          <a:ln>
            <a:noFill/>
          </a:ln>
        </p:spPr>
        <p:txBody>
          <a:bodyPr spcFirstLastPara="1" wrap="square" lIns="68575" tIns="34275" rIns="68575" bIns="34275" anchor="t" anchorCtr="0">
            <a:noAutofit/>
          </a:bodyPr>
          <a:lstStyle>
            <a:lvl1pPr marL="457200" lvl="0" indent="-228600" algn="ctr">
              <a:lnSpc>
                <a:spcPct val="100000"/>
              </a:lnSpc>
              <a:spcBef>
                <a:spcPts val="533"/>
              </a:spcBef>
              <a:spcAft>
                <a:spcPts val="0"/>
              </a:spcAft>
              <a:buClr>
                <a:schemeClr val="lt1"/>
              </a:buClr>
              <a:buSzPts val="1800"/>
              <a:buNone/>
              <a:defRPr>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498" name="Google Shape;498;g115abbc0523_2_291"/>
          <p:cNvSpPr>
            <a:spLocks noGrp="1"/>
          </p:cNvSpPr>
          <p:nvPr>
            <p:ph type="body" idx="6"/>
          </p:nvPr>
        </p:nvSpPr>
        <p:spPr>
          <a:xfrm>
            <a:off x="8117744" y="1265208"/>
            <a:ext cx="3557200" cy="621600"/>
          </a:xfrm>
          <a:prstGeom prst="parallelogram">
            <a:avLst>
              <a:gd name="adj" fmla="val 25000"/>
            </a:avLst>
          </a:prstGeom>
          <a:solidFill>
            <a:srgbClr val="A6A6A6"/>
          </a:solidFill>
          <a:ln>
            <a:noFill/>
          </a:ln>
        </p:spPr>
        <p:txBody>
          <a:bodyPr spcFirstLastPara="1" wrap="square" lIns="68575" tIns="34275" rIns="68575" bIns="34275" anchor="t" anchorCtr="0">
            <a:noAutofit/>
          </a:bodyPr>
          <a:lstStyle>
            <a:lvl1pPr marL="457200" lvl="0" indent="-228600" algn="ctr">
              <a:lnSpc>
                <a:spcPct val="100000"/>
              </a:lnSpc>
              <a:spcBef>
                <a:spcPts val="533"/>
              </a:spcBef>
              <a:spcAft>
                <a:spcPts val="0"/>
              </a:spcAft>
              <a:buClr>
                <a:schemeClr val="lt1"/>
              </a:buClr>
              <a:buSzPts val="1800"/>
              <a:buNone/>
              <a:defRPr>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99"/>
        <p:cNvGrpSpPr/>
        <p:nvPr/>
      </p:nvGrpSpPr>
      <p:grpSpPr>
        <a:xfrm>
          <a:off x="0" y="0"/>
          <a:ext cx="0" cy="0"/>
          <a:chOff x="0" y="0"/>
          <a:chExt cx="0" cy="0"/>
        </a:xfrm>
      </p:grpSpPr>
      <p:sp>
        <p:nvSpPr>
          <p:cNvPr id="500" name="Google Shape;500;g115abbc0523_2_304"/>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501" name="Google Shape;501;g115abbc0523_2_304"/>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502" name="Google Shape;502;g115abbc0523_2_304"/>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op bar section divider 1 of 5">
  <p:cSld name="1_Top bar section divider 1 of 5">
    <p:spTree>
      <p:nvGrpSpPr>
        <p:cNvPr id="1" name="Shape 503"/>
        <p:cNvGrpSpPr/>
        <p:nvPr/>
      </p:nvGrpSpPr>
      <p:grpSpPr>
        <a:xfrm>
          <a:off x="0" y="0"/>
          <a:ext cx="0" cy="0"/>
          <a:chOff x="0" y="0"/>
          <a:chExt cx="0" cy="0"/>
        </a:xfrm>
      </p:grpSpPr>
      <p:sp>
        <p:nvSpPr>
          <p:cNvPr id="504" name="Google Shape;504;g115abbc0523_2_308"/>
          <p:cNvSpPr/>
          <p:nvPr/>
        </p:nvSpPr>
        <p:spPr>
          <a:xfrm>
            <a:off x="240821" y="6284401"/>
            <a:ext cx="11710400" cy="90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505" name="Google Shape;505;g115abbc0523_2_308"/>
          <p:cNvSpPr/>
          <p:nvPr/>
        </p:nvSpPr>
        <p:spPr>
          <a:xfrm rot="10800000" flipH="1">
            <a:off x="240821" y="6426815"/>
            <a:ext cx="11710400" cy="370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506" name="Google Shape;506;g115abbc0523_2_308"/>
          <p:cNvSpPr/>
          <p:nvPr/>
        </p:nvSpPr>
        <p:spPr>
          <a:xfrm>
            <a:off x="83388" y="0"/>
            <a:ext cx="1280000" cy="274400"/>
          </a:xfrm>
          <a:prstGeom prst="roundRect">
            <a:avLst>
              <a:gd name="adj" fmla="val 16667"/>
            </a:avLst>
          </a:prstGeom>
          <a:solidFill>
            <a:srgbClr val="003946"/>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07" name="Google Shape;507;g115abbc0523_2_308"/>
          <p:cNvSpPr/>
          <p:nvPr/>
        </p:nvSpPr>
        <p:spPr>
          <a:xfrm>
            <a:off x="1413295"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08" name="Google Shape;508;g115abbc0523_2_308"/>
          <p:cNvSpPr/>
          <p:nvPr/>
        </p:nvSpPr>
        <p:spPr>
          <a:xfrm>
            <a:off x="2743200" y="0"/>
            <a:ext cx="1280000" cy="274400"/>
          </a:xfrm>
          <a:prstGeom prst="roundRect">
            <a:avLst>
              <a:gd name="adj" fmla="val 16667"/>
            </a:avLst>
          </a:prstGeom>
          <a:solidFill>
            <a:srgbClr val="A6A6A6"/>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09" name="Google Shape;509;g115abbc0523_2_308"/>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510" name="Google Shape;510;g115abbc0523_2_308"/>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511" name="Google Shape;511;g115abbc0523_2_308"/>
          <p:cNvSpPr txBox="1">
            <a:spLocks noGrp="1"/>
          </p:cNvSpPr>
          <p:nvPr>
            <p:ph type="body" idx="1"/>
          </p:nvPr>
        </p:nvSpPr>
        <p:spPr>
          <a:xfrm>
            <a:off x="109843"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12" name="Google Shape;512;g115abbc0523_2_308"/>
          <p:cNvSpPr txBox="1">
            <a:spLocks noGrp="1"/>
          </p:cNvSpPr>
          <p:nvPr>
            <p:ph type="body" idx="2"/>
          </p:nvPr>
        </p:nvSpPr>
        <p:spPr>
          <a:xfrm>
            <a:off x="1463759"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13" name="Google Shape;513;g115abbc0523_2_308"/>
          <p:cNvSpPr txBox="1">
            <a:spLocks noGrp="1"/>
          </p:cNvSpPr>
          <p:nvPr>
            <p:ph type="body" idx="3"/>
          </p:nvPr>
        </p:nvSpPr>
        <p:spPr>
          <a:xfrm>
            <a:off x="2786188"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14" name="Google Shape;514;g115abbc0523_2_308"/>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515" name="Google Shape;515;g115abbc0523_2_308"/>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6" name="Google Shape;516;g115abbc0523_2_308"/>
          <p:cNvSpPr txBox="1">
            <a:spLocks noGrp="1"/>
          </p:cNvSpPr>
          <p:nvPr>
            <p:ph type="body" idx="4"/>
          </p:nvPr>
        </p:nvSpPr>
        <p:spPr>
          <a:xfrm>
            <a:off x="609600" y="1127125"/>
            <a:ext cx="10972800" cy="44512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17" name="Google Shape;517;g115abbc0523_2_308"/>
          <p:cNvSpPr/>
          <p:nvPr/>
        </p:nvSpPr>
        <p:spPr>
          <a:xfrm>
            <a:off x="4066348"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18" name="Google Shape;518;g115abbc0523_2_308"/>
          <p:cNvSpPr/>
          <p:nvPr/>
        </p:nvSpPr>
        <p:spPr>
          <a:xfrm>
            <a:off x="5389496"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19" name="Google Shape;519;g115abbc0523_2_308"/>
          <p:cNvSpPr txBox="1">
            <a:spLocks noGrp="1"/>
          </p:cNvSpPr>
          <p:nvPr>
            <p:ph type="body" idx="5"/>
          </p:nvPr>
        </p:nvSpPr>
        <p:spPr>
          <a:xfrm>
            <a:off x="4097548" y="17252"/>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20" name="Google Shape;520;g115abbc0523_2_308"/>
          <p:cNvSpPr txBox="1">
            <a:spLocks noGrp="1"/>
          </p:cNvSpPr>
          <p:nvPr>
            <p:ph type="body" idx="6"/>
          </p:nvPr>
        </p:nvSpPr>
        <p:spPr>
          <a:xfrm>
            <a:off x="5441111" y="17251"/>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21" name="Google Shape;521;g115abbc0523_2_308"/>
          <p:cNvSpPr/>
          <p:nvPr/>
        </p:nvSpPr>
        <p:spPr>
          <a:xfrm>
            <a:off x="0" y="0"/>
            <a:ext cx="12192000" cy="66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Top bar section divider 2 of 5">
  <p:cSld name="2_Top bar section divider 2 of 5">
    <p:spTree>
      <p:nvGrpSpPr>
        <p:cNvPr id="1" name="Shape 522"/>
        <p:cNvGrpSpPr/>
        <p:nvPr/>
      </p:nvGrpSpPr>
      <p:grpSpPr>
        <a:xfrm>
          <a:off x="0" y="0"/>
          <a:ext cx="0" cy="0"/>
          <a:chOff x="0" y="0"/>
          <a:chExt cx="0" cy="0"/>
        </a:xfrm>
      </p:grpSpPr>
      <p:sp>
        <p:nvSpPr>
          <p:cNvPr id="523" name="Google Shape;523;g115abbc0523_2_327"/>
          <p:cNvSpPr/>
          <p:nvPr/>
        </p:nvSpPr>
        <p:spPr>
          <a:xfrm>
            <a:off x="240821" y="6284401"/>
            <a:ext cx="11710400" cy="90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524" name="Google Shape;524;g115abbc0523_2_327"/>
          <p:cNvSpPr/>
          <p:nvPr/>
        </p:nvSpPr>
        <p:spPr>
          <a:xfrm rot="10800000" flipH="1">
            <a:off x="240821" y="6426815"/>
            <a:ext cx="11710400" cy="370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525" name="Google Shape;525;g115abbc0523_2_327"/>
          <p:cNvSpPr/>
          <p:nvPr/>
        </p:nvSpPr>
        <p:spPr>
          <a:xfrm>
            <a:off x="83388"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26" name="Google Shape;526;g115abbc0523_2_327"/>
          <p:cNvSpPr/>
          <p:nvPr/>
        </p:nvSpPr>
        <p:spPr>
          <a:xfrm>
            <a:off x="1413295" y="0"/>
            <a:ext cx="1280000" cy="274400"/>
          </a:xfrm>
          <a:prstGeom prst="roundRect">
            <a:avLst>
              <a:gd name="adj" fmla="val 16667"/>
            </a:avLst>
          </a:prstGeom>
          <a:solidFill>
            <a:srgbClr val="003946"/>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27" name="Google Shape;527;g115abbc0523_2_327"/>
          <p:cNvSpPr/>
          <p:nvPr/>
        </p:nvSpPr>
        <p:spPr>
          <a:xfrm>
            <a:off x="2743200" y="0"/>
            <a:ext cx="1280000" cy="274400"/>
          </a:xfrm>
          <a:prstGeom prst="roundRect">
            <a:avLst>
              <a:gd name="adj" fmla="val 16667"/>
            </a:avLst>
          </a:prstGeom>
          <a:solidFill>
            <a:srgbClr val="A6A6A6"/>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28" name="Google Shape;528;g115abbc0523_2_327"/>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529" name="Google Shape;529;g115abbc0523_2_327"/>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530" name="Google Shape;530;g115abbc0523_2_327"/>
          <p:cNvSpPr txBox="1">
            <a:spLocks noGrp="1"/>
          </p:cNvSpPr>
          <p:nvPr>
            <p:ph type="body" idx="1"/>
          </p:nvPr>
        </p:nvSpPr>
        <p:spPr>
          <a:xfrm>
            <a:off x="109843"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31" name="Google Shape;531;g115abbc0523_2_327"/>
          <p:cNvSpPr txBox="1">
            <a:spLocks noGrp="1"/>
          </p:cNvSpPr>
          <p:nvPr>
            <p:ph type="body" idx="2"/>
          </p:nvPr>
        </p:nvSpPr>
        <p:spPr>
          <a:xfrm>
            <a:off x="1463759"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32" name="Google Shape;532;g115abbc0523_2_327"/>
          <p:cNvSpPr txBox="1">
            <a:spLocks noGrp="1"/>
          </p:cNvSpPr>
          <p:nvPr>
            <p:ph type="body" idx="3"/>
          </p:nvPr>
        </p:nvSpPr>
        <p:spPr>
          <a:xfrm>
            <a:off x="2786188"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33" name="Google Shape;533;g115abbc0523_2_327"/>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534" name="Google Shape;534;g115abbc0523_2_327"/>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5" name="Google Shape;535;g115abbc0523_2_327"/>
          <p:cNvSpPr txBox="1">
            <a:spLocks noGrp="1"/>
          </p:cNvSpPr>
          <p:nvPr>
            <p:ph type="body" idx="4"/>
          </p:nvPr>
        </p:nvSpPr>
        <p:spPr>
          <a:xfrm>
            <a:off x="609600" y="1127125"/>
            <a:ext cx="10972800" cy="44512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36" name="Google Shape;536;g115abbc0523_2_327"/>
          <p:cNvSpPr/>
          <p:nvPr/>
        </p:nvSpPr>
        <p:spPr>
          <a:xfrm>
            <a:off x="4066348"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37" name="Google Shape;537;g115abbc0523_2_327"/>
          <p:cNvSpPr/>
          <p:nvPr/>
        </p:nvSpPr>
        <p:spPr>
          <a:xfrm>
            <a:off x="5389496"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38" name="Google Shape;538;g115abbc0523_2_327"/>
          <p:cNvSpPr txBox="1">
            <a:spLocks noGrp="1"/>
          </p:cNvSpPr>
          <p:nvPr>
            <p:ph type="body" idx="5"/>
          </p:nvPr>
        </p:nvSpPr>
        <p:spPr>
          <a:xfrm>
            <a:off x="4097548" y="17252"/>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39" name="Google Shape;539;g115abbc0523_2_327"/>
          <p:cNvSpPr txBox="1">
            <a:spLocks noGrp="1"/>
          </p:cNvSpPr>
          <p:nvPr>
            <p:ph type="body" idx="6"/>
          </p:nvPr>
        </p:nvSpPr>
        <p:spPr>
          <a:xfrm>
            <a:off x="5441111" y="17251"/>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40" name="Google Shape;540;g115abbc0523_2_327"/>
          <p:cNvSpPr/>
          <p:nvPr/>
        </p:nvSpPr>
        <p:spPr>
          <a:xfrm>
            <a:off x="0" y="0"/>
            <a:ext cx="12192000" cy="66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3_Top bar section divider 3 of 5">
  <p:cSld name="3_Top bar section divider 3 of 5">
    <p:spTree>
      <p:nvGrpSpPr>
        <p:cNvPr id="1" name="Shape 541"/>
        <p:cNvGrpSpPr/>
        <p:nvPr/>
      </p:nvGrpSpPr>
      <p:grpSpPr>
        <a:xfrm>
          <a:off x="0" y="0"/>
          <a:ext cx="0" cy="0"/>
          <a:chOff x="0" y="0"/>
          <a:chExt cx="0" cy="0"/>
        </a:xfrm>
      </p:grpSpPr>
      <p:sp>
        <p:nvSpPr>
          <p:cNvPr id="542" name="Google Shape;542;g115abbc0523_2_346"/>
          <p:cNvSpPr/>
          <p:nvPr/>
        </p:nvSpPr>
        <p:spPr>
          <a:xfrm>
            <a:off x="240821" y="6284401"/>
            <a:ext cx="11710400" cy="90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543" name="Google Shape;543;g115abbc0523_2_346"/>
          <p:cNvSpPr/>
          <p:nvPr/>
        </p:nvSpPr>
        <p:spPr>
          <a:xfrm rot="10800000" flipH="1">
            <a:off x="240821" y="6426815"/>
            <a:ext cx="11710400" cy="370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544" name="Google Shape;544;g115abbc0523_2_346"/>
          <p:cNvSpPr/>
          <p:nvPr/>
        </p:nvSpPr>
        <p:spPr>
          <a:xfrm>
            <a:off x="83388"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45" name="Google Shape;545;g115abbc0523_2_346"/>
          <p:cNvSpPr/>
          <p:nvPr/>
        </p:nvSpPr>
        <p:spPr>
          <a:xfrm>
            <a:off x="1413295"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46" name="Google Shape;546;g115abbc0523_2_346"/>
          <p:cNvSpPr/>
          <p:nvPr/>
        </p:nvSpPr>
        <p:spPr>
          <a:xfrm>
            <a:off x="2743200" y="0"/>
            <a:ext cx="1280000" cy="274400"/>
          </a:xfrm>
          <a:prstGeom prst="roundRect">
            <a:avLst>
              <a:gd name="adj" fmla="val 16667"/>
            </a:avLst>
          </a:prstGeom>
          <a:solidFill>
            <a:schemeClr val="dk2"/>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47" name="Google Shape;547;g115abbc0523_2_346"/>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548" name="Google Shape;548;g115abbc0523_2_346"/>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549" name="Google Shape;549;g115abbc0523_2_346"/>
          <p:cNvSpPr txBox="1">
            <a:spLocks noGrp="1"/>
          </p:cNvSpPr>
          <p:nvPr>
            <p:ph type="body" idx="1"/>
          </p:nvPr>
        </p:nvSpPr>
        <p:spPr>
          <a:xfrm>
            <a:off x="109843"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50" name="Google Shape;550;g115abbc0523_2_346"/>
          <p:cNvSpPr txBox="1">
            <a:spLocks noGrp="1"/>
          </p:cNvSpPr>
          <p:nvPr>
            <p:ph type="body" idx="2"/>
          </p:nvPr>
        </p:nvSpPr>
        <p:spPr>
          <a:xfrm>
            <a:off x="1463759"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51" name="Google Shape;551;g115abbc0523_2_346"/>
          <p:cNvSpPr txBox="1">
            <a:spLocks noGrp="1"/>
          </p:cNvSpPr>
          <p:nvPr>
            <p:ph type="body" idx="3"/>
          </p:nvPr>
        </p:nvSpPr>
        <p:spPr>
          <a:xfrm>
            <a:off x="2786188"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52" name="Google Shape;552;g115abbc0523_2_346"/>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553" name="Google Shape;553;g115abbc0523_2_346"/>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4" name="Google Shape;554;g115abbc0523_2_346"/>
          <p:cNvSpPr txBox="1">
            <a:spLocks noGrp="1"/>
          </p:cNvSpPr>
          <p:nvPr>
            <p:ph type="body" idx="4"/>
          </p:nvPr>
        </p:nvSpPr>
        <p:spPr>
          <a:xfrm>
            <a:off x="609600" y="1127125"/>
            <a:ext cx="10972800" cy="44512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55" name="Google Shape;555;g115abbc0523_2_346"/>
          <p:cNvSpPr/>
          <p:nvPr/>
        </p:nvSpPr>
        <p:spPr>
          <a:xfrm>
            <a:off x="4066348"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56" name="Google Shape;556;g115abbc0523_2_346"/>
          <p:cNvSpPr/>
          <p:nvPr/>
        </p:nvSpPr>
        <p:spPr>
          <a:xfrm>
            <a:off x="5389496"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57" name="Google Shape;557;g115abbc0523_2_346"/>
          <p:cNvSpPr txBox="1">
            <a:spLocks noGrp="1"/>
          </p:cNvSpPr>
          <p:nvPr>
            <p:ph type="body" idx="5"/>
          </p:nvPr>
        </p:nvSpPr>
        <p:spPr>
          <a:xfrm>
            <a:off x="4097548" y="17252"/>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58" name="Google Shape;558;g115abbc0523_2_346"/>
          <p:cNvSpPr txBox="1">
            <a:spLocks noGrp="1"/>
          </p:cNvSpPr>
          <p:nvPr>
            <p:ph type="body" idx="6"/>
          </p:nvPr>
        </p:nvSpPr>
        <p:spPr>
          <a:xfrm>
            <a:off x="5441111" y="17251"/>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59" name="Google Shape;559;g115abbc0523_2_346"/>
          <p:cNvSpPr/>
          <p:nvPr/>
        </p:nvSpPr>
        <p:spPr>
          <a:xfrm>
            <a:off x="0" y="0"/>
            <a:ext cx="12192000" cy="66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4_Top bar section divider 4 of 5">
  <p:cSld name="4_Top bar section divider 4 of 5">
    <p:spTree>
      <p:nvGrpSpPr>
        <p:cNvPr id="1" name="Shape 560"/>
        <p:cNvGrpSpPr/>
        <p:nvPr/>
      </p:nvGrpSpPr>
      <p:grpSpPr>
        <a:xfrm>
          <a:off x="0" y="0"/>
          <a:ext cx="0" cy="0"/>
          <a:chOff x="0" y="0"/>
          <a:chExt cx="0" cy="0"/>
        </a:xfrm>
      </p:grpSpPr>
      <p:sp>
        <p:nvSpPr>
          <p:cNvPr id="561" name="Google Shape;561;g115abbc0523_2_365"/>
          <p:cNvSpPr/>
          <p:nvPr/>
        </p:nvSpPr>
        <p:spPr>
          <a:xfrm>
            <a:off x="240821" y="6284401"/>
            <a:ext cx="11710400" cy="90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562" name="Google Shape;562;g115abbc0523_2_365"/>
          <p:cNvSpPr/>
          <p:nvPr/>
        </p:nvSpPr>
        <p:spPr>
          <a:xfrm rot="10800000" flipH="1">
            <a:off x="240821" y="6426815"/>
            <a:ext cx="11710400" cy="370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563" name="Google Shape;563;g115abbc0523_2_365"/>
          <p:cNvSpPr/>
          <p:nvPr/>
        </p:nvSpPr>
        <p:spPr>
          <a:xfrm>
            <a:off x="83388"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64" name="Google Shape;564;g115abbc0523_2_365"/>
          <p:cNvSpPr/>
          <p:nvPr/>
        </p:nvSpPr>
        <p:spPr>
          <a:xfrm>
            <a:off x="1413295"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65" name="Google Shape;565;g115abbc0523_2_365"/>
          <p:cNvSpPr/>
          <p:nvPr/>
        </p:nvSpPr>
        <p:spPr>
          <a:xfrm>
            <a:off x="2743200" y="0"/>
            <a:ext cx="1280000" cy="274400"/>
          </a:xfrm>
          <a:prstGeom prst="roundRect">
            <a:avLst>
              <a:gd name="adj" fmla="val 16667"/>
            </a:avLst>
          </a:prstGeom>
          <a:solidFill>
            <a:srgbClr val="A6A6A6"/>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66" name="Google Shape;566;g115abbc0523_2_365"/>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567" name="Google Shape;567;g115abbc0523_2_365"/>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568" name="Google Shape;568;g115abbc0523_2_365"/>
          <p:cNvSpPr txBox="1">
            <a:spLocks noGrp="1"/>
          </p:cNvSpPr>
          <p:nvPr>
            <p:ph type="body" idx="1"/>
          </p:nvPr>
        </p:nvSpPr>
        <p:spPr>
          <a:xfrm>
            <a:off x="109843"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69" name="Google Shape;569;g115abbc0523_2_365"/>
          <p:cNvSpPr txBox="1">
            <a:spLocks noGrp="1"/>
          </p:cNvSpPr>
          <p:nvPr>
            <p:ph type="body" idx="2"/>
          </p:nvPr>
        </p:nvSpPr>
        <p:spPr>
          <a:xfrm>
            <a:off x="1463759"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70" name="Google Shape;570;g115abbc0523_2_365"/>
          <p:cNvSpPr txBox="1">
            <a:spLocks noGrp="1"/>
          </p:cNvSpPr>
          <p:nvPr>
            <p:ph type="body" idx="3"/>
          </p:nvPr>
        </p:nvSpPr>
        <p:spPr>
          <a:xfrm>
            <a:off x="2786188"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71" name="Google Shape;571;g115abbc0523_2_365"/>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572" name="Google Shape;572;g115abbc0523_2_365"/>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3" name="Google Shape;573;g115abbc0523_2_365"/>
          <p:cNvSpPr txBox="1">
            <a:spLocks noGrp="1"/>
          </p:cNvSpPr>
          <p:nvPr>
            <p:ph type="body" idx="4"/>
          </p:nvPr>
        </p:nvSpPr>
        <p:spPr>
          <a:xfrm>
            <a:off x="609600" y="1127125"/>
            <a:ext cx="10972800" cy="44512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74" name="Google Shape;574;g115abbc0523_2_365"/>
          <p:cNvSpPr/>
          <p:nvPr/>
        </p:nvSpPr>
        <p:spPr>
          <a:xfrm>
            <a:off x="4066348" y="0"/>
            <a:ext cx="1280000" cy="274400"/>
          </a:xfrm>
          <a:prstGeom prst="roundRect">
            <a:avLst>
              <a:gd name="adj" fmla="val 16667"/>
            </a:avLst>
          </a:prstGeom>
          <a:solidFill>
            <a:srgbClr val="003946"/>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75" name="Google Shape;575;g115abbc0523_2_365"/>
          <p:cNvSpPr/>
          <p:nvPr/>
        </p:nvSpPr>
        <p:spPr>
          <a:xfrm>
            <a:off x="5389496"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76" name="Google Shape;576;g115abbc0523_2_365"/>
          <p:cNvSpPr txBox="1">
            <a:spLocks noGrp="1"/>
          </p:cNvSpPr>
          <p:nvPr>
            <p:ph type="body" idx="5"/>
          </p:nvPr>
        </p:nvSpPr>
        <p:spPr>
          <a:xfrm>
            <a:off x="4097548" y="17252"/>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77" name="Google Shape;577;g115abbc0523_2_365"/>
          <p:cNvSpPr txBox="1">
            <a:spLocks noGrp="1"/>
          </p:cNvSpPr>
          <p:nvPr>
            <p:ph type="body" idx="6"/>
          </p:nvPr>
        </p:nvSpPr>
        <p:spPr>
          <a:xfrm>
            <a:off x="5441111" y="17251"/>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78" name="Google Shape;578;g115abbc0523_2_365"/>
          <p:cNvSpPr/>
          <p:nvPr/>
        </p:nvSpPr>
        <p:spPr>
          <a:xfrm>
            <a:off x="0" y="0"/>
            <a:ext cx="12192000" cy="66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5_Top bar section divider 5 of 5">
  <p:cSld name="5_Top bar section divider 5 of 5">
    <p:spTree>
      <p:nvGrpSpPr>
        <p:cNvPr id="1" name="Shape 579"/>
        <p:cNvGrpSpPr/>
        <p:nvPr/>
      </p:nvGrpSpPr>
      <p:grpSpPr>
        <a:xfrm>
          <a:off x="0" y="0"/>
          <a:ext cx="0" cy="0"/>
          <a:chOff x="0" y="0"/>
          <a:chExt cx="0" cy="0"/>
        </a:xfrm>
      </p:grpSpPr>
      <p:sp>
        <p:nvSpPr>
          <p:cNvPr id="580" name="Google Shape;580;g115abbc0523_2_384"/>
          <p:cNvSpPr/>
          <p:nvPr/>
        </p:nvSpPr>
        <p:spPr>
          <a:xfrm>
            <a:off x="240821" y="6284401"/>
            <a:ext cx="11710400" cy="90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581" name="Google Shape;581;g115abbc0523_2_384"/>
          <p:cNvSpPr/>
          <p:nvPr/>
        </p:nvSpPr>
        <p:spPr>
          <a:xfrm rot="10800000" flipH="1">
            <a:off x="240821" y="6426815"/>
            <a:ext cx="11710400" cy="370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582" name="Google Shape;582;g115abbc0523_2_384"/>
          <p:cNvSpPr/>
          <p:nvPr/>
        </p:nvSpPr>
        <p:spPr>
          <a:xfrm>
            <a:off x="83388"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83" name="Google Shape;583;g115abbc0523_2_384"/>
          <p:cNvSpPr/>
          <p:nvPr/>
        </p:nvSpPr>
        <p:spPr>
          <a:xfrm>
            <a:off x="1413295"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84" name="Google Shape;584;g115abbc0523_2_384"/>
          <p:cNvSpPr/>
          <p:nvPr/>
        </p:nvSpPr>
        <p:spPr>
          <a:xfrm>
            <a:off x="2743200" y="0"/>
            <a:ext cx="1280000" cy="274400"/>
          </a:xfrm>
          <a:prstGeom prst="roundRect">
            <a:avLst>
              <a:gd name="adj" fmla="val 16667"/>
            </a:avLst>
          </a:prstGeom>
          <a:solidFill>
            <a:srgbClr val="A6A6A6"/>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85" name="Google Shape;585;g115abbc0523_2_384"/>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586" name="Google Shape;586;g115abbc0523_2_384"/>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587" name="Google Shape;587;g115abbc0523_2_384"/>
          <p:cNvSpPr txBox="1">
            <a:spLocks noGrp="1"/>
          </p:cNvSpPr>
          <p:nvPr>
            <p:ph type="body" idx="1"/>
          </p:nvPr>
        </p:nvSpPr>
        <p:spPr>
          <a:xfrm>
            <a:off x="109843"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88" name="Google Shape;588;g115abbc0523_2_384"/>
          <p:cNvSpPr txBox="1">
            <a:spLocks noGrp="1"/>
          </p:cNvSpPr>
          <p:nvPr>
            <p:ph type="body" idx="2"/>
          </p:nvPr>
        </p:nvSpPr>
        <p:spPr>
          <a:xfrm>
            <a:off x="1463759"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89" name="Google Shape;589;g115abbc0523_2_384"/>
          <p:cNvSpPr txBox="1">
            <a:spLocks noGrp="1"/>
          </p:cNvSpPr>
          <p:nvPr>
            <p:ph type="body" idx="3"/>
          </p:nvPr>
        </p:nvSpPr>
        <p:spPr>
          <a:xfrm>
            <a:off x="2786188"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90" name="Google Shape;590;g115abbc0523_2_384"/>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591" name="Google Shape;591;g115abbc0523_2_384"/>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2" name="Google Shape;592;g115abbc0523_2_384"/>
          <p:cNvSpPr txBox="1">
            <a:spLocks noGrp="1"/>
          </p:cNvSpPr>
          <p:nvPr>
            <p:ph type="body" idx="4"/>
          </p:nvPr>
        </p:nvSpPr>
        <p:spPr>
          <a:xfrm>
            <a:off x="609600" y="1127125"/>
            <a:ext cx="10972800" cy="44512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93" name="Google Shape;593;g115abbc0523_2_384"/>
          <p:cNvSpPr/>
          <p:nvPr/>
        </p:nvSpPr>
        <p:spPr>
          <a:xfrm>
            <a:off x="4066348"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94" name="Google Shape;594;g115abbc0523_2_384"/>
          <p:cNvSpPr/>
          <p:nvPr/>
        </p:nvSpPr>
        <p:spPr>
          <a:xfrm>
            <a:off x="5389496" y="0"/>
            <a:ext cx="1280000" cy="274400"/>
          </a:xfrm>
          <a:prstGeom prst="roundRect">
            <a:avLst>
              <a:gd name="adj" fmla="val 16667"/>
            </a:avLst>
          </a:prstGeom>
          <a:solidFill>
            <a:srgbClr val="003946"/>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95" name="Google Shape;595;g115abbc0523_2_384"/>
          <p:cNvSpPr txBox="1">
            <a:spLocks noGrp="1"/>
          </p:cNvSpPr>
          <p:nvPr>
            <p:ph type="body" idx="5"/>
          </p:nvPr>
        </p:nvSpPr>
        <p:spPr>
          <a:xfrm>
            <a:off x="4097548" y="17252"/>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96" name="Google Shape;596;g115abbc0523_2_384"/>
          <p:cNvSpPr txBox="1">
            <a:spLocks noGrp="1"/>
          </p:cNvSpPr>
          <p:nvPr>
            <p:ph type="body" idx="6"/>
          </p:nvPr>
        </p:nvSpPr>
        <p:spPr>
          <a:xfrm>
            <a:off x="5441111" y="17251"/>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97" name="Google Shape;597;g115abbc0523_2_384"/>
          <p:cNvSpPr/>
          <p:nvPr/>
        </p:nvSpPr>
        <p:spPr>
          <a:xfrm>
            <a:off x="0" y="0"/>
            <a:ext cx="12192000" cy="66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0"/>
        <p:cNvGrpSpPr/>
        <p:nvPr/>
      </p:nvGrpSpPr>
      <p:grpSpPr>
        <a:xfrm>
          <a:off x="0" y="0"/>
          <a:ext cx="0" cy="0"/>
          <a:chOff x="0" y="0"/>
          <a:chExt cx="0" cy="0"/>
        </a:xfrm>
      </p:grpSpPr>
      <p:sp>
        <p:nvSpPr>
          <p:cNvPr id="41" name="Google Shape;41;p25"/>
          <p:cNvSpPr/>
          <p:nvPr/>
        </p:nvSpPr>
        <p:spPr>
          <a:xfrm>
            <a:off x="240821" y="6284401"/>
            <a:ext cx="11710358" cy="90519"/>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 name="Google Shape;42;p25"/>
          <p:cNvSpPr/>
          <p:nvPr/>
        </p:nvSpPr>
        <p:spPr>
          <a:xfrm rot="10800000" flipH="1">
            <a:off x="240821" y="6426679"/>
            <a:ext cx="11710358" cy="370936"/>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 name="Google Shape;43;p25"/>
          <p:cNvSpPr txBox="1">
            <a:spLocks noGrp="1"/>
          </p:cNvSpPr>
          <p:nvPr>
            <p:ph type="dt" idx="10"/>
          </p:nvPr>
        </p:nvSpPr>
        <p:spPr>
          <a:xfrm>
            <a:off x="609600" y="6432490"/>
            <a:ext cx="1028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11201400" y="6432490"/>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45" name="Google Shape;45;p25"/>
          <p:cNvSpPr/>
          <p:nvPr/>
        </p:nvSpPr>
        <p:spPr>
          <a:xfrm>
            <a:off x="0" y="352309"/>
            <a:ext cx="393192" cy="3952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 name="Google Shape;46;p25"/>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body" idx="1"/>
          </p:nvPr>
        </p:nvSpPr>
        <p:spPr>
          <a:xfrm>
            <a:off x="609600" y="1127125"/>
            <a:ext cx="10972800" cy="445135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Top bar section divider with 3 1 of 3">
  <p:cSld name="1_Top bar section divider with 3 1 of 3">
    <p:spTree>
      <p:nvGrpSpPr>
        <p:cNvPr id="1" name="Shape 598"/>
        <p:cNvGrpSpPr/>
        <p:nvPr/>
      </p:nvGrpSpPr>
      <p:grpSpPr>
        <a:xfrm>
          <a:off x="0" y="0"/>
          <a:ext cx="0" cy="0"/>
          <a:chOff x="0" y="0"/>
          <a:chExt cx="0" cy="0"/>
        </a:xfrm>
      </p:grpSpPr>
      <p:sp>
        <p:nvSpPr>
          <p:cNvPr id="599" name="Google Shape;599;g115abbc0523_2_403"/>
          <p:cNvSpPr/>
          <p:nvPr/>
        </p:nvSpPr>
        <p:spPr>
          <a:xfrm>
            <a:off x="240821" y="6284401"/>
            <a:ext cx="11710400" cy="90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600" name="Google Shape;600;g115abbc0523_2_403"/>
          <p:cNvSpPr/>
          <p:nvPr/>
        </p:nvSpPr>
        <p:spPr>
          <a:xfrm rot="10800000" flipH="1">
            <a:off x="240821" y="6426815"/>
            <a:ext cx="11710400" cy="370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601" name="Google Shape;601;g115abbc0523_2_403"/>
          <p:cNvSpPr/>
          <p:nvPr/>
        </p:nvSpPr>
        <p:spPr>
          <a:xfrm>
            <a:off x="83388" y="0"/>
            <a:ext cx="1280000" cy="274400"/>
          </a:xfrm>
          <a:prstGeom prst="roundRect">
            <a:avLst>
              <a:gd name="adj" fmla="val 16667"/>
            </a:avLst>
          </a:prstGeom>
          <a:solidFill>
            <a:srgbClr val="003946"/>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02" name="Google Shape;602;g115abbc0523_2_403"/>
          <p:cNvSpPr/>
          <p:nvPr/>
        </p:nvSpPr>
        <p:spPr>
          <a:xfrm>
            <a:off x="1413295" y="0"/>
            <a:ext cx="1280000" cy="274400"/>
          </a:xfrm>
          <a:prstGeom prst="roundRect">
            <a:avLst>
              <a:gd name="adj" fmla="val 16667"/>
            </a:avLst>
          </a:prstGeom>
          <a:solidFill>
            <a:srgbClr val="A6A6A6"/>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03" name="Google Shape;603;g115abbc0523_2_403"/>
          <p:cNvSpPr/>
          <p:nvPr/>
        </p:nvSpPr>
        <p:spPr>
          <a:xfrm>
            <a:off x="2743200"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04" name="Google Shape;604;g115abbc0523_2_403"/>
          <p:cNvSpPr/>
          <p:nvPr/>
        </p:nvSpPr>
        <p:spPr>
          <a:xfrm>
            <a:off x="0" y="0"/>
            <a:ext cx="12192000" cy="66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605" name="Google Shape;605;g115abbc0523_2_403"/>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606" name="Google Shape;606;g115abbc0523_2_403"/>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607" name="Google Shape;607;g115abbc0523_2_403"/>
          <p:cNvSpPr txBox="1">
            <a:spLocks noGrp="1"/>
          </p:cNvSpPr>
          <p:nvPr>
            <p:ph type="body" idx="1"/>
          </p:nvPr>
        </p:nvSpPr>
        <p:spPr>
          <a:xfrm>
            <a:off x="109843"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608" name="Google Shape;608;g115abbc0523_2_403"/>
          <p:cNvSpPr txBox="1">
            <a:spLocks noGrp="1"/>
          </p:cNvSpPr>
          <p:nvPr>
            <p:ph type="body" idx="2"/>
          </p:nvPr>
        </p:nvSpPr>
        <p:spPr>
          <a:xfrm>
            <a:off x="1463759"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609" name="Google Shape;609;g115abbc0523_2_403"/>
          <p:cNvSpPr txBox="1">
            <a:spLocks noGrp="1"/>
          </p:cNvSpPr>
          <p:nvPr>
            <p:ph type="body" idx="3"/>
          </p:nvPr>
        </p:nvSpPr>
        <p:spPr>
          <a:xfrm>
            <a:off x="2786188"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610" name="Google Shape;610;g115abbc0523_2_403"/>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611" name="Google Shape;611;g115abbc0523_2_403"/>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2" name="Google Shape;612;g115abbc0523_2_403"/>
          <p:cNvSpPr txBox="1">
            <a:spLocks noGrp="1"/>
          </p:cNvSpPr>
          <p:nvPr>
            <p:ph type="body" idx="4"/>
          </p:nvPr>
        </p:nvSpPr>
        <p:spPr>
          <a:xfrm>
            <a:off x="609600" y="1127125"/>
            <a:ext cx="10972800" cy="44512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_Top bar section divider with 3 2 of 3">
  <p:cSld name="2_Top bar section divider with 3 2 of 3">
    <p:spTree>
      <p:nvGrpSpPr>
        <p:cNvPr id="1" name="Shape 613"/>
        <p:cNvGrpSpPr/>
        <p:nvPr/>
      </p:nvGrpSpPr>
      <p:grpSpPr>
        <a:xfrm>
          <a:off x="0" y="0"/>
          <a:ext cx="0" cy="0"/>
          <a:chOff x="0" y="0"/>
          <a:chExt cx="0" cy="0"/>
        </a:xfrm>
      </p:grpSpPr>
      <p:sp>
        <p:nvSpPr>
          <p:cNvPr id="614" name="Google Shape;614;g115abbc0523_2_418"/>
          <p:cNvSpPr/>
          <p:nvPr/>
        </p:nvSpPr>
        <p:spPr>
          <a:xfrm>
            <a:off x="240821" y="6284401"/>
            <a:ext cx="11710400" cy="90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615" name="Google Shape;615;g115abbc0523_2_418"/>
          <p:cNvSpPr/>
          <p:nvPr/>
        </p:nvSpPr>
        <p:spPr>
          <a:xfrm rot="10800000" flipH="1">
            <a:off x="240821" y="6426815"/>
            <a:ext cx="11710400" cy="370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616" name="Google Shape;616;g115abbc0523_2_418"/>
          <p:cNvSpPr/>
          <p:nvPr/>
        </p:nvSpPr>
        <p:spPr>
          <a:xfrm>
            <a:off x="83388"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17" name="Google Shape;617;g115abbc0523_2_418"/>
          <p:cNvSpPr/>
          <p:nvPr/>
        </p:nvSpPr>
        <p:spPr>
          <a:xfrm>
            <a:off x="1413295" y="0"/>
            <a:ext cx="1280000" cy="274400"/>
          </a:xfrm>
          <a:prstGeom prst="roundRect">
            <a:avLst>
              <a:gd name="adj" fmla="val 16667"/>
            </a:avLst>
          </a:prstGeom>
          <a:solidFill>
            <a:schemeClr val="dk2"/>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18" name="Google Shape;618;g115abbc0523_2_418"/>
          <p:cNvSpPr/>
          <p:nvPr/>
        </p:nvSpPr>
        <p:spPr>
          <a:xfrm>
            <a:off x="2743200"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19" name="Google Shape;619;g115abbc0523_2_418"/>
          <p:cNvSpPr/>
          <p:nvPr/>
        </p:nvSpPr>
        <p:spPr>
          <a:xfrm>
            <a:off x="0" y="0"/>
            <a:ext cx="12192000" cy="66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620" name="Google Shape;620;g115abbc0523_2_418"/>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621" name="Google Shape;621;g115abbc0523_2_418"/>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622" name="Google Shape;622;g115abbc0523_2_418"/>
          <p:cNvSpPr txBox="1">
            <a:spLocks noGrp="1"/>
          </p:cNvSpPr>
          <p:nvPr>
            <p:ph type="body" idx="1"/>
          </p:nvPr>
        </p:nvSpPr>
        <p:spPr>
          <a:xfrm>
            <a:off x="109843"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623" name="Google Shape;623;g115abbc0523_2_418"/>
          <p:cNvSpPr txBox="1">
            <a:spLocks noGrp="1"/>
          </p:cNvSpPr>
          <p:nvPr>
            <p:ph type="body" idx="2"/>
          </p:nvPr>
        </p:nvSpPr>
        <p:spPr>
          <a:xfrm>
            <a:off x="1463759"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624" name="Google Shape;624;g115abbc0523_2_418"/>
          <p:cNvSpPr txBox="1">
            <a:spLocks noGrp="1"/>
          </p:cNvSpPr>
          <p:nvPr>
            <p:ph type="body" idx="3"/>
          </p:nvPr>
        </p:nvSpPr>
        <p:spPr>
          <a:xfrm>
            <a:off x="2786188"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625" name="Google Shape;625;g115abbc0523_2_418"/>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626" name="Google Shape;626;g115abbc0523_2_418"/>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7" name="Google Shape;627;g115abbc0523_2_418"/>
          <p:cNvSpPr txBox="1">
            <a:spLocks noGrp="1"/>
          </p:cNvSpPr>
          <p:nvPr>
            <p:ph type="body" idx="4"/>
          </p:nvPr>
        </p:nvSpPr>
        <p:spPr>
          <a:xfrm>
            <a:off x="609600" y="1127125"/>
            <a:ext cx="10972800" cy="44512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_Top bar section divider with 3 3 of 3">
  <p:cSld name="3_Top bar section divider with 3 3 of 3">
    <p:spTree>
      <p:nvGrpSpPr>
        <p:cNvPr id="1" name="Shape 628"/>
        <p:cNvGrpSpPr/>
        <p:nvPr/>
      </p:nvGrpSpPr>
      <p:grpSpPr>
        <a:xfrm>
          <a:off x="0" y="0"/>
          <a:ext cx="0" cy="0"/>
          <a:chOff x="0" y="0"/>
          <a:chExt cx="0" cy="0"/>
        </a:xfrm>
      </p:grpSpPr>
      <p:sp>
        <p:nvSpPr>
          <p:cNvPr id="629" name="Google Shape;629;g115abbc0523_2_433"/>
          <p:cNvSpPr/>
          <p:nvPr/>
        </p:nvSpPr>
        <p:spPr>
          <a:xfrm>
            <a:off x="240821" y="6284401"/>
            <a:ext cx="11710400" cy="90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630" name="Google Shape;630;g115abbc0523_2_433"/>
          <p:cNvSpPr/>
          <p:nvPr/>
        </p:nvSpPr>
        <p:spPr>
          <a:xfrm rot="10800000" flipH="1">
            <a:off x="240821" y="6426815"/>
            <a:ext cx="11710400" cy="370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631" name="Google Shape;631;g115abbc0523_2_433"/>
          <p:cNvSpPr/>
          <p:nvPr/>
        </p:nvSpPr>
        <p:spPr>
          <a:xfrm>
            <a:off x="83388"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32" name="Google Shape;632;g115abbc0523_2_433"/>
          <p:cNvSpPr/>
          <p:nvPr/>
        </p:nvSpPr>
        <p:spPr>
          <a:xfrm>
            <a:off x="1413295" y="0"/>
            <a:ext cx="1280000" cy="274400"/>
          </a:xfrm>
          <a:prstGeom prst="roundRect">
            <a:avLst>
              <a:gd name="adj" fmla="val 16667"/>
            </a:avLst>
          </a:prstGeom>
          <a:solidFill>
            <a:srgbClr val="A6A6A6"/>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33" name="Google Shape;633;g115abbc0523_2_433"/>
          <p:cNvSpPr/>
          <p:nvPr/>
        </p:nvSpPr>
        <p:spPr>
          <a:xfrm>
            <a:off x="2743200" y="0"/>
            <a:ext cx="1280000" cy="274400"/>
          </a:xfrm>
          <a:prstGeom prst="roundRect">
            <a:avLst>
              <a:gd name="adj" fmla="val 16667"/>
            </a:avLst>
          </a:prstGeom>
          <a:solidFill>
            <a:srgbClr val="003946"/>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34" name="Google Shape;634;g115abbc0523_2_433"/>
          <p:cNvSpPr/>
          <p:nvPr/>
        </p:nvSpPr>
        <p:spPr>
          <a:xfrm>
            <a:off x="0" y="0"/>
            <a:ext cx="12192000" cy="66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635" name="Google Shape;635;g115abbc0523_2_433"/>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636" name="Google Shape;636;g115abbc0523_2_433"/>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637" name="Google Shape;637;g115abbc0523_2_433"/>
          <p:cNvSpPr txBox="1">
            <a:spLocks noGrp="1"/>
          </p:cNvSpPr>
          <p:nvPr>
            <p:ph type="body" idx="1"/>
          </p:nvPr>
        </p:nvSpPr>
        <p:spPr>
          <a:xfrm>
            <a:off x="109843"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638" name="Google Shape;638;g115abbc0523_2_433"/>
          <p:cNvSpPr txBox="1">
            <a:spLocks noGrp="1"/>
          </p:cNvSpPr>
          <p:nvPr>
            <p:ph type="body" idx="2"/>
          </p:nvPr>
        </p:nvSpPr>
        <p:spPr>
          <a:xfrm>
            <a:off x="1463759"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639" name="Google Shape;639;g115abbc0523_2_433"/>
          <p:cNvSpPr txBox="1">
            <a:spLocks noGrp="1"/>
          </p:cNvSpPr>
          <p:nvPr>
            <p:ph type="body" idx="3"/>
          </p:nvPr>
        </p:nvSpPr>
        <p:spPr>
          <a:xfrm>
            <a:off x="2786188"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640" name="Google Shape;640;g115abbc0523_2_433"/>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641" name="Google Shape;641;g115abbc0523_2_433"/>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2" name="Google Shape;642;g115abbc0523_2_433"/>
          <p:cNvSpPr txBox="1">
            <a:spLocks noGrp="1"/>
          </p:cNvSpPr>
          <p:nvPr>
            <p:ph type="body" idx="4"/>
          </p:nvPr>
        </p:nvSpPr>
        <p:spPr>
          <a:xfrm>
            <a:off x="609600" y="1127125"/>
            <a:ext cx="10972800" cy="44512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 Short Title">
  <p:cSld name="Picture + Short Title">
    <p:bg>
      <p:bgPr>
        <a:solidFill>
          <a:schemeClr val="lt2"/>
        </a:solidFill>
        <a:effectLst/>
      </p:bgPr>
    </p:bg>
    <p:spTree>
      <p:nvGrpSpPr>
        <p:cNvPr id="1" name="Shape 643"/>
        <p:cNvGrpSpPr/>
        <p:nvPr/>
      </p:nvGrpSpPr>
      <p:grpSpPr>
        <a:xfrm>
          <a:off x="0" y="0"/>
          <a:ext cx="0" cy="0"/>
          <a:chOff x="0" y="0"/>
          <a:chExt cx="0" cy="0"/>
        </a:xfrm>
      </p:grpSpPr>
      <p:sp>
        <p:nvSpPr>
          <p:cNvPr id="644" name="Google Shape;644;g115abbc0523_2_448"/>
          <p:cNvSpPr txBox="1">
            <a:spLocks noGrp="1"/>
          </p:cNvSpPr>
          <p:nvPr>
            <p:ph type="dt" idx="10"/>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645" name="Google Shape;645;g115abbc0523_2_448"/>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888888"/>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646" name="Google Shape;646;g115abbc0523_2_448"/>
          <p:cNvSpPr txBox="1">
            <a:spLocks noGrp="1"/>
          </p:cNvSpPr>
          <p:nvPr>
            <p:ph type="sldNum" idx="12"/>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47" name="Google Shape;647;g115abbc0523_2_448"/>
          <p:cNvSpPr>
            <a:spLocks noGrp="1"/>
          </p:cNvSpPr>
          <p:nvPr>
            <p:ph type="pic" idx="2"/>
          </p:nvPr>
        </p:nvSpPr>
        <p:spPr>
          <a:xfrm>
            <a:off x="0" y="0"/>
            <a:ext cx="12192000" cy="5181600"/>
          </a:xfrm>
          <a:prstGeom prst="rect">
            <a:avLst/>
          </a:prstGeom>
          <a:solidFill>
            <a:srgbClr val="D8D8D8"/>
          </a:solidFill>
          <a:ln>
            <a:noFill/>
          </a:ln>
        </p:spPr>
      </p:sp>
      <p:sp>
        <p:nvSpPr>
          <p:cNvPr id="648" name="Google Shape;648;g115abbc0523_2_448"/>
          <p:cNvSpPr txBox="1">
            <a:spLocks noGrp="1"/>
          </p:cNvSpPr>
          <p:nvPr>
            <p:ph type="body" idx="1"/>
          </p:nvPr>
        </p:nvSpPr>
        <p:spPr>
          <a:xfrm>
            <a:off x="0" y="5181600"/>
            <a:ext cx="12192000" cy="1676400"/>
          </a:xfrm>
          <a:prstGeom prst="rect">
            <a:avLst/>
          </a:prstGeom>
          <a:solidFill>
            <a:schemeClr val="dk2"/>
          </a:solidFill>
          <a:ln>
            <a:noFill/>
          </a:ln>
        </p:spPr>
        <p:txBody>
          <a:bodyPr spcFirstLastPara="1" wrap="square" lIns="68575" tIns="34275" rIns="68575" bIns="34275" anchor="t" anchorCtr="0">
            <a:normAutofit/>
          </a:bodyPr>
          <a:lstStyle>
            <a:lvl1pPr marL="457200" lvl="0" indent="-228600" algn="l">
              <a:lnSpc>
                <a:spcPct val="100000"/>
              </a:lnSpc>
              <a:spcBef>
                <a:spcPts val="533"/>
              </a:spcBef>
              <a:spcAft>
                <a:spcPts val="0"/>
              </a:spcAft>
              <a:buClr>
                <a:schemeClr val="lt1"/>
              </a:buClr>
              <a:buSzPts val="1800"/>
              <a:buNone/>
              <a:defRPr b="0" i="1">
                <a:solidFill>
                  <a:schemeClr val="lt1"/>
                </a:solidFill>
              </a:defRPr>
            </a:lvl1pPr>
            <a:lvl2pPr marL="914400" lvl="1" indent="-228600" algn="l">
              <a:lnSpc>
                <a:spcPct val="100000"/>
              </a:lnSpc>
              <a:spcBef>
                <a:spcPts val="667"/>
              </a:spcBef>
              <a:spcAft>
                <a:spcPts val="0"/>
              </a:spcAft>
              <a:buClr>
                <a:schemeClr val="lt1"/>
              </a:buClr>
              <a:buSzPts val="2400"/>
              <a:buNone/>
              <a:defRPr sz="3200" i="1">
                <a:solidFill>
                  <a:schemeClr val="lt1"/>
                </a:solidFill>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ide - Classic w/ agenda">
  <p:cSld name="Title Side - Classic w/ agenda">
    <p:spTree>
      <p:nvGrpSpPr>
        <p:cNvPr id="1" name="Shape 649"/>
        <p:cNvGrpSpPr/>
        <p:nvPr/>
      </p:nvGrpSpPr>
      <p:grpSpPr>
        <a:xfrm>
          <a:off x="0" y="0"/>
          <a:ext cx="0" cy="0"/>
          <a:chOff x="0" y="0"/>
          <a:chExt cx="0" cy="0"/>
        </a:xfrm>
      </p:grpSpPr>
      <p:sp>
        <p:nvSpPr>
          <p:cNvPr id="650" name="Google Shape;650;g115abbc0523_2_454"/>
          <p:cNvSpPr/>
          <p:nvPr/>
        </p:nvSpPr>
        <p:spPr>
          <a:xfrm>
            <a:off x="405389" y="1104817"/>
            <a:ext cx="11379200" cy="4838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651" name="Google Shape;651;g115abbc0523_2_454"/>
          <p:cNvSpPr/>
          <p:nvPr/>
        </p:nvSpPr>
        <p:spPr>
          <a:xfrm>
            <a:off x="406401" y="6019800"/>
            <a:ext cx="11379200" cy="228800"/>
          </a:xfrm>
          <a:prstGeom prst="rect">
            <a:avLst/>
          </a:prstGeom>
          <a:solidFill>
            <a:srgbClr val="A719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67"/>
              <a:buFont typeface="Arial"/>
              <a:buNone/>
            </a:pPr>
            <a:r>
              <a:rPr lang="en-US" sz="1067" b="0" i="1" u="none" strike="noStrike" cap="none">
                <a:solidFill>
                  <a:schemeClr val="lt1"/>
                </a:solidFill>
                <a:latin typeface="Arial"/>
                <a:ea typeface="Arial"/>
                <a:cs typeface="Arial"/>
                <a:sym typeface="Arial"/>
              </a:rPr>
              <a:t>govlab.hks.harvard.edu</a:t>
            </a:r>
            <a:endParaRPr sz="1600" b="0" i="1" u="none" strike="noStrike" cap="none">
              <a:solidFill>
                <a:schemeClr val="lt1"/>
              </a:solidFill>
              <a:latin typeface="Arial"/>
              <a:ea typeface="Arial"/>
              <a:cs typeface="Arial"/>
              <a:sym typeface="Arial"/>
            </a:endParaRPr>
          </a:p>
        </p:txBody>
      </p:sp>
      <p:sp>
        <p:nvSpPr>
          <p:cNvPr id="652" name="Google Shape;652;g115abbc0523_2_454"/>
          <p:cNvSpPr txBox="1">
            <a:spLocks noGrp="1"/>
          </p:cNvSpPr>
          <p:nvPr>
            <p:ph type="ctrTitle"/>
          </p:nvPr>
        </p:nvSpPr>
        <p:spPr>
          <a:xfrm>
            <a:off x="1320800" y="1278771"/>
            <a:ext cx="9550400" cy="11508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rgbClr val="AE2431"/>
              </a:buClr>
              <a:buSzPts val="2700"/>
              <a:buFont typeface="Arial"/>
              <a:buNone/>
              <a:defRPr sz="3600" b="1">
                <a:solidFill>
                  <a:srgbClr val="AE243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3" name="Google Shape;653;g115abbc0523_2_454"/>
          <p:cNvSpPr txBox="1">
            <a:spLocks noGrp="1"/>
          </p:cNvSpPr>
          <p:nvPr>
            <p:ph type="subTitle" idx="1"/>
          </p:nvPr>
        </p:nvSpPr>
        <p:spPr>
          <a:xfrm>
            <a:off x="1320800" y="2561243"/>
            <a:ext cx="9550400" cy="508400"/>
          </a:xfrm>
          <a:prstGeom prst="rect">
            <a:avLst/>
          </a:prstGeom>
          <a:noFill/>
          <a:ln>
            <a:noFill/>
          </a:ln>
        </p:spPr>
        <p:txBody>
          <a:bodyPr spcFirstLastPara="1" wrap="square" lIns="68575" tIns="34275" rIns="68575" bIns="34275" anchor="t" anchorCtr="0">
            <a:noAutofit/>
          </a:bodyPr>
          <a:lstStyle>
            <a:lvl1pPr lvl="0" algn="l">
              <a:lnSpc>
                <a:spcPct val="100000"/>
              </a:lnSpc>
              <a:spcBef>
                <a:spcPts val="533"/>
              </a:spcBef>
              <a:spcAft>
                <a:spcPts val="0"/>
              </a:spcAft>
              <a:buClr>
                <a:schemeClr val="dk1"/>
              </a:buClr>
              <a:buSzPts val="1800"/>
              <a:buNone/>
              <a:defRPr sz="2400">
                <a:latin typeface="Arial"/>
                <a:ea typeface="Arial"/>
                <a:cs typeface="Arial"/>
                <a:sym typeface="Arial"/>
              </a:defRPr>
            </a:lvl1pPr>
            <a:lvl2pPr lvl="1" algn="l">
              <a:lnSpc>
                <a:spcPct val="100000"/>
              </a:lnSpc>
              <a:spcBef>
                <a:spcPts val="400"/>
              </a:spcBef>
              <a:spcAft>
                <a:spcPts val="0"/>
              </a:spcAft>
              <a:buClr>
                <a:schemeClr val="dk1"/>
              </a:buClr>
              <a:buSzPts val="1400"/>
              <a:buChar char="–"/>
              <a:defRPr/>
            </a:lvl2pPr>
            <a:lvl3pPr lvl="2" algn="l">
              <a:lnSpc>
                <a:spcPct val="100000"/>
              </a:lnSpc>
              <a:spcBef>
                <a:spcPts val="400"/>
              </a:spcBef>
              <a:spcAft>
                <a:spcPts val="0"/>
              </a:spcAft>
              <a:buClr>
                <a:schemeClr val="dk1"/>
              </a:buClr>
              <a:buSzPts val="1400"/>
              <a:buChar char="•"/>
              <a:defRPr/>
            </a:lvl3pPr>
            <a:lvl4pPr lvl="3" algn="l">
              <a:lnSpc>
                <a:spcPct val="100000"/>
              </a:lnSpc>
              <a:spcBef>
                <a:spcPts val="400"/>
              </a:spcBef>
              <a:spcAft>
                <a:spcPts val="0"/>
              </a:spcAft>
              <a:buClr>
                <a:schemeClr val="dk1"/>
              </a:buClr>
              <a:buSzPts val="1400"/>
              <a:buChar char="–"/>
              <a:defRPr/>
            </a:lvl4pPr>
            <a:lvl5pPr lvl="4" algn="l">
              <a:lnSpc>
                <a:spcPct val="100000"/>
              </a:lnSpc>
              <a:spcBef>
                <a:spcPts val="400"/>
              </a:spcBef>
              <a:spcAft>
                <a:spcPts val="0"/>
              </a:spcAft>
              <a:buClr>
                <a:schemeClr val="dk1"/>
              </a:buClr>
              <a:buSzPts val="1400"/>
              <a:buChar char="»"/>
              <a:defRPr/>
            </a:lvl5pPr>
            <a:lvl6pPr lvl="5" algn="l">
              <a:lnSpc>
                <a:spcPct val="100000"/>
              </a:lnSpc>
              <a:spcBef>
                <a:spcPts val="400"/>
              </a:spcBef>
              <a:spcAft>
                <a:spcPts val="0"/>
              </a:spcAft>
              <a:buClr>
                <a:schemeClr val="dk1"/>
              </a:buClr>
              <a:buSzPts val="1400"/>
              <a:buChar char="•"/>
              <a:defRPr/>
            </a:lvl6pPr>
            <a:lvl7pPr lvl="6" algn="l">
              <a:lnSpc>
                <a:spcPct val="100000"/>
              </a:lnSpc>
              <a:spcBef>
                <a:spcPts val="400"/>
              </a:spcBef>
              <a:spcAft>
                <a:spcPts val="0"/>
              </a:spcAft>
              <a:buClr>
                <a:schemeClr val="dk1"/>
              </a:buClr>
              <a:buSzPts val="1400"/>
              <a:buChar char="•"/>
              <a:defRPr/>
            </a:lvl7pPr>
            <a:lvl8pPr lvl="7" algn="l">
              <a:lnSpc>
                <a:spcPct val="100000"/>
              </a:lnSpc>
              <a:spcBef>
                <a:spcPts val="400"/>
              </a:spcBef>
              <a:spcAft>
                <a:spcPts val="0"/>
              </a:spcAft>
              <a:buClr>
                <a:schemeClr val="dk1"/>
              </a:buClr>
              <a:buSzPts val="1400"/>
              <a:buChar char="•"/>
              <a:defRPr/>
            </a:lvl8pPr>
            <a:lvl9pPr lvl="8" algn="l">
              <a:lnSpc>
                <a:spcPct val="100000"/>
              </a:lnSpc>
              <a:spcBef>
                <a:spcPts val="400"/>
              </a:spcBef>
              <a:spcAft>
                <a:spcPts val="0"/>
              </a:spcAft>
              <a:buClr>
                <a:schemeClr val="dk1"/>
              </a:buClr>
              <a:buSzPts val="1400"/>
              <a:buChar char="•"/>
              <a:defRPr/>
            </a:lvl9pPr>
          </a:lstStyle>
          <a:p>
            <a:endParaRPr/>
          </a:p>
        </p:txBody>
      </p:sp>
      <p:pic>
        <p:nvPicPr>
          <p:cNvPr id="654" name="Google Shape;654;g115abbc0523_2_454"/>
          <p:cNvPicPr preferRelativeResize="0"/>
          <p:nvPr/>
        </p:nvPicPr>
        <p:blipFill rotWithShape="1">
          <a:blip r:embed="rId2">
            <a:alphaModFix/>
          </a:blip>
          <a:srcRect/>
          <a:stretch/>
        </p:blipFill>
        <p:spPr>
          <a:xfrm>
            <a:off x="533401" y="401129"/>
            <a:ext cx="2999220" cy="480303"/>
          </a:xfrm>
          <a:prstGeom prst="rect">
            <a:avLst/>
          </a:prstGeom>
          <a:noFill/>
          <a:ln>
            <a:noFill/>
          </a:ln>
        </p:spPr>
      </p:pic>
      <p:sp>
        <p:nvSpPr>
          <p:cNvPr id="655" name="Google Shape;655;g115abbc0523_2_454"/>
          <p:cNvSpPr txBox="1">
            <a:spLocks noGrp="1"/>
          </p:cNvSpPr>
          <p:nvPr>
            <p:ph type="body" idx="2"/>
          </p:nvPr>
        </p:nvSpPr>
        <p:spPr>
          <a:xfrm>
            <a:off x="1320800" y="3200989"/>
            <a:ext cx="9548400" cy="3400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533"/>
              </a:spcBef>
              <a:spcAft>
                <a:spcPts val="0"/>
              </a:spcAft>
              <a:buClr>
                <a:schemeClr val="dk1"/>
              </a:buClr>
              <a:buSzPts val="1800"/>
              <a:buNone/>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228600" algn="l">
              <a:lnSpc>
                <a:spcPct val="100000"/>
              </a:lnSpc>
              <a:spcBef>
                <a:spcPts val="267"/>
              </a:spcBef>
              <a:spcAft>
                <a:spcPts val="0"/>
              </a:spcAft>
              <a:buClr>
                <a:schemeClr val="accent5"/>
              </a:buClr>
              <a:buSzPts val="1200"/>
              <a:buNone/>
              <a:defRPr>
                <a:solidFill>
                  <a:schemeClr val="accent5"/>
                </a:solidFill>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656" name="Google Shape;656;g115abbc0523_2_454"/>
          <p:cNvSpPr txBox="1">
            <a:spLocks noGrp="1"/>
          </p:cNvSpPr>
          <p:nvPr>
            <p:ph type="body" idx="3"/>
          </p:nvPr>
        </p:nvSpPr>
        <p:spPr>
          <a:xfrm>
            <a:off x="1319213" y="3898900"/>
            <a:ext cx="9550400" cy="3400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400"/>
              </a:spcBef>
              <a:spcAft>
                <a:spcPts val="0"/>
              </a:spcAft>
              <a:buClr>
                <a:schemeClr val="dk1"/>
              </a:buClr>
              <a:buSzPts val="1400"/>
              <a:buNone/>
              <a:defRPr sz="1867" b="1" u="sng"/>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657" name="Google Shape;657;g115abbc0523_2_454"/>
          <p:cNvSpPr txBox="1">
            <a:spLocks noGrp="1"/>
          </p:cNvSpPr>
          <p:nvPr>
            <p:ph type="body" idx="4"/>
          </p:nvPr>
        </p:nvSpPr>
        <p:spPr>
          <a:xfrm>
            <a:off x="1323975" y="4238968"/>
            <a:ext cx="9544000" cy="13396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267"/>
              </a:spcBef>
              <a:spcAft>
                <a:spcPts val="0"/>
              </a:spcAft>
              <a:buClr>
                <a:schemeClr val="dk1"/>
              </a:buClr>
              <a:buSzPts val="1200"/>
              <a:buFont typeface="Arial"/>
              <a:buChar char="•"/>
              <a:defRPr sz="1600" b="0"/>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58"/>
        <p:cNvGrpSpPr/>
        <p:nvPr/>
      </p:nvGrpSpPr>
      <p:grpSpPr>
        <a:xfrm>
          <a:off x="0" y="0"/>
          <a:ext cx="0" cy="0"/>
          <a:chOff x="0" y="0"/>
          <a:chExt cx="0" cy="0"/>
        </a:xfrm>
      </p:grpSpPr>
      <p:sp>
        <p:nvSpPr>
          <p:cNvPr id="659" name="Google Shape;659;g115abbc0523_2_463"/>
          <p:cNvSpPr/>
          <p:nvPr/>
        </p:nvSpPr>
        <p:spPr>
          <a:xfrm>
            <a:off x="240821" y="6284401"/>
            <a:ext cx="11710400" cy="90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660" name="Google Shape;660;g115abbc0523_2_463"/>
          <p:cNvSpPr/>
          <p:nvPr/>
        </p:nvSpPr>
        <p:spPr>
          <a:xfrm rot="10800000" flipH="1">
            <a:off x="240821" y="6426815"/>
            <a:ext cx="11710400" cy="370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661" name="Google Shape;661;g115abbc0523_2_463"/>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662" name="Google Shape;662;g115abbc0523_2_463"/>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663" name="Google Shape;663;g115abbc0523_2_463"/>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664" name="Google Shape;664;g115abbc0523_2_463"/>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5" name="Google Shape;665;g115abbc0523_2_463"/>
          <p:cNvSpPr txBox="1">
            <a:spLocks noGrp="1"/>
          </p:cNvSpPr>
          <p:nvPr>
            <p:ph type="body" idx="1"/>
          </p:nvPr>
        </p:nvSpPr>
        <p:spPr>
          <a:xfrm>
            <a:off x="609600" y="1127125"/>
            <a:ext cx="10972800" cy="44512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divider full page">
  <p:cSld name="Section divider full page">
    <p:bg>
      <p:bgPr>
        <a:solidFill>
          <a:schemeClr val="dk2"/>
        </a:solidFill>
        <a:effectLst/>
      </p:bgPr>
    </p:bg>
    <p:spTree>
      <p:nvGrpSpPr>
        <p:cNvPr id="1" name="Shape 666"/>
        <p:cNvGrpSpPr/>
        <p:nvPr/>
      </p:nvGrpSpPr>
      <p:grpSpPr>
        <a:xfrm>
          <a:off x="0" y="0"/>
          <a:ext cx="0" cy="0"/>
          <a:chOff x="0" y="0"/>
          <a:chExt cx="0" cy="0"/>
        </a:xfrm>
      </p:grpSpPr>
      <p:sp>
        <p:nvSpPr>
          <p:cNvPr id="667" name="Google Shape;667;g115abbc0523_2_471"/>
          <p:cNvSpPr txBox="1">
            <a:spLocks noGrp="1"/>
          </p:cNvSpPr>
          <p:nvPr>
            <p:ph type="title"/>
          </p:nvPr>
        </p:nvSpPr>
        <p:spPr>
          <a:xfrm>
            <a:off x="609600" y="228600"/>
            <a:ext cx="10972800" cy="1143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100"/>
              <a:buFont typeface="Arial"/>
              <a:buNone/>
              <a:defRPr b="1">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8" name="Google Shape;668;g115abbc0523_2_471"/>
          <p:cNvSpPr txBox="1">
            <a:spLocks noGrp="1"/>
          </p:cNvSpPr>
          <p:nvPr>
            <p:ph type="sldNum" idx="12"/>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Title &amp; Content no bottom bar">
  <p:cSld name="2_Title &amp; Content no bottom bar">
    <p:spTree>
      <p:nvGrpSpPr>
        <p:cNvPr id="1" name="Shape 669"/>
        <p:cNvGrpSpPr/>
        <p:nvPr/>
      </p:nvGrpSpPr>
      <p:grpSpPr>
        <a:xfrm>
          <a:off x="0" y="0"/>
          <a:ext cx="0" cy="0"/>
          <a:chOff x="0" y="0"/>
          <a:chExt cx="0" cy="0"/>
        </a:xfrm>
      </p:grpSpPr>
      <p:sp>
        <p:nvSpPr>
          <p:cNvPr id="670" name="Google Shape;670;g115abbc0523_2_474"/>
          <p:cNvSpPr txBox="1">
            <a:spLocks noGrp="1"/>
          </p:cNvSpPr>
          <p:nvPr>
            <p:ph type="body" idx="1"/>
          </p:nvPr>
        </p:nvSpPr>
        <p:spPr>
          <a:xfrm>
            <a:off x="609600" y="1219201"/>
            <a:ext cx="10972800" cy="4648201"/>
          </a:xfrm>
          <a:prstGeom prst="rect">
            <a:avLst/>
          </a:prstGeom>
          <a:noFill/>
          <a:ln>
            <a:noFill/>
          </a:ln>
        </p:spPr>
        <p:txBody>
          <a:bodyPr spcFirstLastPara="1" wrap="square" lIns="68575" tIns="34275" rIns="68575" bIns="34275" anchor="t" anchorCtr="0">
            <a:noAutofit/>
          </a:bodyPr>
          <a:lstStyle>
            <a:lvl1pPr marL="457200" lvl="0" indent="-342900" algn="l">
              <a:lnSpc>
                <a:spcPct val="100000"/>
              </a:lnSpc>
              <a:spcBef>
                <a:spcPts val="400"/>
              </a:spcBef>
              <a:spcAft>
                <a:spcPts val="0"/>
              </a:spcAft>
              <a:buSzPts val="1800"/>
              <a:buChar char="•"/>
              <a:defRPr sz="2400">
                <a:latin typeface="Arial"/>
                <a:ea typeface="Arial"/>
                <a:cs typeface="Arial"/>
                <a:sym typeface="Arial"/>
              </a:defRPr>
            </a:lvl1pPr>
            <a:lvl2pPr marL="914400" lvl="1" indent="-323850" algn="l">
              <a:lnSpc>
                <a:spcPct val="100000"/>
              </a:lnSpc>
              <a:spcBef>
                <a:spcPts val="300"/>
              </a:spcBef>
              <a:spcAft>
                <a:spcPts val="0"/>
              </a:spcAft>
              <a:buSzPts val="1500"/>
              <a:buFont typeface="Courier New"/>
              <a:buChar char="o"/>
              <a:defRPr sz="2000">
                <a:latin typeface="Arial"/>
                <a:ea typeface="Arial"/>
                <a:cs typeface="Arial"/>
                <a:sym typeface="Arial"/>
              </a:defRPr>
            </a:lvl2pPr>
            <a:lvl3pPr marL="1371600" lvl="2" indent="-317500" algn="l">
              <a:lnSpc>
                <a:spcPct val="100000"/>
              </a:lnSpc>
              <a:spcBef>
                <a:spcPts val="300"/>
              </a:spcBef>
              <a:spcAft>
                <a:spcPts val="0"/>
              </a:spcAft>
              <a:buSzPts val="1400"/>
              <a:buChar char="•"/>
              <a:defRPr sz="1800">
                <a:latin typeface="Arial"/>
                <a:ea typeface="Arial"/>
                <a:cs typeface="Arial"/>
                <a:sym typeface="Arial"/>
              </a:defRPr>
            </a:lvl3pPr>
            <a:lvl4pPr marL="1828800" lvl="3" indent="-304800" algn="l">
              <a:lnSpc>
                <a:spcPct val="100000"/>
              </a:lnSpc>
              <a:spcBef>
                <a:spcPts val="200"/>
              </a:spcBef>
              <a:spcAft>
                <a:spcPts val="0"/>
              </a:spcAft>
              <a:buSzPts val="1200"/>
              <a:buChar char="–"/>
              <a:defRPr sz="1600">
                <a:latin typeface="Arial"/>
                <a:ea typeface="Arial"/>
                <a:cs typeface="Arial"/>
                <a:sym typeface="Arial"/>
              </a:defRPr>
            </a:lvl4pPr>
            <a:lvl5pPr marL="2286000" lvl="4" indent="-304800" algn="l">
              <a:lnSpc>
                <a:spcPct val="100000"/>
              </a:lnSpc>
              <a:spcBef>
                <a:spcPts val="200"/>
              </a:spcBef>
              <a:spcAft>
                <a:spcPts val="0"/>
              </a:spcAft>
              <a:buSzPts val="1200"/>
              <a:buChar char="»"/>
              <a:defRPr sz="1600">
                <a:latin typeface="Arial"/>
                <a:ea typeface="Arial"/>
                <a:cs typeface="Arial"/>
                <a:sym typeface="Arial"/>
              </a:defRPr>
            </a:lvl5pPr>
            <a:lvl6pPr marL="2743200" lvl="5" indent="-323850" algn="l">
              <a:lnSpc>
                <a:spcPct val="100000"/>
              </a:lnSpc>
              <a:spcBef>
                <a:spcPts val="300"/>
              </a:spcBef>
              <a:spcAft>
                <a:spcPts val="0"/>
              </a:spcAft>
              <a:buSzPts val="1500"/>
              <a:buChar char="•"/>
              <a:defRPr/>
            </a:lvl6pPr>
            <a:lvl7pPr marL="3200400" lvl="6" indent="-323850" algn="l">
              <a:lnSpc>
                <a:spcPct val="100000"/>
              </a:lnSpc>
              <a:spcBef>
                <a:spcPts val="300"/>
              </a:spcBef>
              <a:spcAft>
                <a:spcPts val="0"/>
              </a:spcAft>
              <a:buSzPts val="1500"/>
              <a:buChar char="•"/>
              <a:defRPr/>
            </a:lvl7pPr>
            <a:lvl8pPr marL="3657600" lvl="7" indent="-323850" algn="l">
              <a:lnSpc>
                <a:spcPct val="100000"/>
              </a:lnSpc>
              <a:spcBef>
                <a:spcPts val="300"/>
              </a:spcBef>
              <a:spcAft>
                <a:spcPts val="0"/>
              </a:spcAft>
              <a:buSzPts val="1500"/>
              <a:buChar char="•"/>
              <a:defRPr/>
            </a:lvl8pPr>
            <a:lvl9pPr marL="4114800" lvl="8" indent="-323850" algn="l">
              <a:lnSpc>
                <a:spcPct val="100000"/>
              </a:lnSpc>
              <a:spcBef>
                <a:spcPts val="300"/>
              </a:spcBef>
              <a:spcAft>
                <a:spcPts val="0"/>
              </a:spcAft>
              <a:buSzPts val="1500"/>
              <a:buChar char="•"/>
              <a:defRPr/>
            </a:lvl9pPr>
          </a:lstStyle>
          <a:p>
            <a:endParaRPr/>
          </a:p>
        </p:txBody>
      </p:sp>
      <p:sp>
        <p:nvSpPr>
          <p:cNvPr id="671" name="Google Shape;671;g115abbc0523_2_474"/>
          <p:cNvSpPr txBox="1">
            <a:spLocks noGrp="1"/>
          </p:cNvSpPr>
          <p:nvPr>
            <p:ph type="dt" idx="10"/>
          </p:nvPr>
        </p:nvSpPr>
        <p:spPr>
          <a:xfrm>
            <a:off x="609600" y="6432491"/>
            <a:ext cx="102870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51"/>
            </a:lvl1pPr>
            <a:lvl2pPr lvl="1" algn="l">
              <a:lnSpc>
                <a:spcPct val="100000"/>
              </a:lnSpc>
              <a:spcBef>
                <a:spcPts val="0"/>
              </a:spcBef>
              <a:spcAft>
                <a:spcPts val="0"/>
              </a:spcAft>
              <a:buClr>
                <a:schemeClr val="dk1"/>
              </a:buClr>
              <a:buSzPts val="1100"/>
              <a:buNone/>
              <a:defRPr/>
            </a:lvl2pPr>
            <a:lvl3pPr lvl="2" algn="l">
              <a:lnSpc>
                <a:spcPct val="100000"/>
              </a:lnSpc>
              <a:spcBef>
                <a:spcPts val="0"/>
              </a:spcBef>
              <a:spcAft>
                <a:spcPts val="0"/>
              </a:spcAft>
              <a:buClr>
                <a:schemeClr val="dk1"/>
              </a:buClr>
              <a:buSzPts val="1100"/>
              <a:buNone/>
              <a:defRPr/>
            </a:lvl3pPr>
            <a:lvl4pPr lvl="3" algn="l">
              <a:lnSpc>
                <a:spcPct val="100000"/>
              </a:lnSpc>
              <a:spcBef>
                <a:spcPts val="0"/>
              </a:spcBef>
              <a:spcAft>
                <a:spcPts val="0"/>
              </a:spcAft>
              <a:buClr>
                <a:schemeClr val="dk1"/>
              </a:buClr>
              <a:buSzPts val="1100"/>
              <a:buNone/>
              <a:defRPr/>
            </a:lvl4pPr>
            <a:lvl5pPr lvl="4" algn="l">
              <a:lnSpc>
                <a:spcPct val="100000"/>
              </a:lnSpc>
              <a:spcBef>
                <a:spcPts val="0"/>
              </a:spcBef>
              <a:spcAft>
                <a:spcPts val="0"/>
              </a:spcAft>
              <a:buClr>
                <a:schemeClr val="dk1"/>
              </a:buClr>
              <a:buSzPts val="1100"/>
              <a:buNone/>
              <a:defRPr/>
            </a:lvl5pPr>
            <a:lvl6pPr lvl="5" algn="l">
              <a:lnSpc>
                <a:spcPct val="100000"/>
              </a:lnSpc>
              <a:spcBef>
                <a:spcPts val="0"/>
              </a:spcBef>
              <a:spcAft>
                <a:spcPts val="0"/>
              </a:spcAft>
              <a:buClr>
                <a:schemeClr val="dk1"/>
              </a:buClr>
              <a:buSzPts val="1100"/>
              <a:buNone/>
              <a:defRPr/>
            </a:lvl6pPr>
            <a:lvl7pPr lvl="6" algn="l">
              <a:lnSpc>
                <a:spcPct val="100000"/>
              </a:lnSpc>
              <a:spcBef>
                <a:spcPts val="0"/>
              </a:spcBef>
              <a:spcAft>
                <a:spcPts val="0"/>
              </a:spcAft>
              <a:buClr>
                <a:schemeClr val="dk1"/>
              </a:buClr>
              <a:buSzPts val="1100"/>
              <a:buNone/>
              <a:defRPr/>
            </a:lvl7pPr>
            <a:lvl8pPr lvl="7" algn="l">
              <a:lnSpc>
                <a:spcPct val="100000"/>
              </a:lnSpc>
              <a:spcBef>
                <a:spcPts val="0"/>
              </a:spcBef>
              <a:spcAft>
                <a:spcPts val="0"/>
              </a:spcAft>
              <a:buClr>
                <a:schemeClr val="dk1"/>
              </a:buClr>
              <a:buSzPts val="1100"/>
              <a:buNone/>
              <a:defRPr/>
            </a:lvl8pPr>
            <a:lvl9pPr lvl="8" algn="l">
              <a:lnSpc>
                <a:spcPct val="100000"/>
              </a:lnSpc>
              <a:spcBef>
                <a:spcPts val="0"/>
              </a:spcBef>
              <a:spcAft>
                <a:spcPts val="0"/>
              </a:spcAft>
              <a:buClr>
                <a:schemeClr val="dk1"/>
              </a:buClr>
              <a:buSzPts val="1100"/>
              <a:buNone/>
              <a:defRPr/>
            </a:lvl9pPr>
          </a:lstStyle>
          <a:p>
            <a:endParaRPr/>
          </a:p>
        </p:txBody>
      </p:sp>
      <p:sp>
        <p:nvSpPr>
          <p:cNvPr id="672" name="Google Shape;672;g115abbc0523_2_474"/>
          <p:cNvSpPr txBox="1">
            <a:spLocks noGrp="1"/>
          </p:cNvSpPr>
          <p:nvPr>
            <p:ph type="sldNum" idx="12"/>
          </p:nvPr>
        </p:nvSpPr>
        <p:spPr>
          <a:xfrm>
            <a:off x="11201400" y="6432491"/>
            <a:ext cx="6858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673" name="Google Shape;673;g115abbc0523_2_474"/>
          <p:cNvSpPr/>
          <p:nvPr/>
        </p:nvSpPr>
        <p:spPr>
          <a:xfrm>
            <a:off x="0" y="352309"/>
            <a:ext cx="393192" cy="39525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74" name="Google Shape;674;g115abbc0523_2_474"/>
          <p:cNvSpPr txBox="1">
            <a:spLocks noGrp="1"/>
          </p:cNvSpPr>
          <p:nvPr>
            <p:ph type="title"/>
          </p:nvPr>
        </p:nvSpPr>
        <p:spPr>
          <a:xfrm>
            <a:off x="599536" y="267420"/>
            <a:ext cx="10972800" cy="538939"/>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SzPts val="2100"/>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5"/>
        <p:cNvGrpSpPr/>
        <p:nvPr/>
      </p:nvGrpSpPr>
      <p:grpSpPr>
        <a:xfrm>
          <a:off x="0" y="0"/>
          <a:ext cx="0" cy="0"/>
          <a:chOff x="0" y="0"/>
          <a:chExt cx="0" cy="0"/>
        </a:xfrm>
      </p:grpSpPr>
      <p:sp>
        <p:nvSpPr>
          <p:cNvPr id="676" name="Google Shape;676;g115abbc0523_2_480"/>
          <p:cNvSpPr/>
          <p:nvPr/>
        </p:nvSpPr>
        <p:spPr>
          <a:xfrm>
            <a:off x="240822" y="6284402"/>
            <a:ext cx="11710359" cy="90519"/>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77" name="Google Shape;677;g115abbc0523_2_480"/>
          <p:cNvSpPr/>
          <p:nvPr/>
        </p:nvSpPr>
        <p:spPr>
          <a:xfrm rot="10800000" flipH="1">
            <a:off x="240822" y="6426679"/>
            <a:ext cx="11710359" cy="370936"/>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78" name="Google Shape;678;g115abbc0523_2_480"/>
          <p:cNvSpPr txBox="1">
            <a:spLocks noGrp="1"/>
          </p:cNvSpPr>
          <p:nvPr>
            <p:ph type="dt" idx="10"/>
          </p:nvPr>
        </p:nvSpPr>
        <p:spPr>
          <a:xfrm>
            <a:off x="609600" y="6432491"/>
            <a:ext cx="102870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51"/>
            </a:lvl1pPr>
            <a:lvl2pPr lvl="1" algn="l">
              <a:lnSpc>
                <a:spcPct val="100000"/>
              </a:lnSpc>
              <a:spcBef>
                <a:spcPts val="0"/>
              </a:spcBef>
              <a:spcAft>
                <a:spcPts val="0"/>
              </a:spcAft>
              <a:buClr>
                <a:schemeClr val="dk1"/>
              </a:buClr>
              <a:buSzPts val="1100"/>
              <a:buNone/>
              <a:defRPr/>
            </a:lvl2pPr>
            <a:lvl3pPr lvl="2" algn="l">
              <a:lnSpc>
                <a:spcPct val="100000"/>
              </a:lnSpc>
              <a:spcBef>
                <a:spcPts val="0"/>
              </a:spcBef>
              <a:spcAft>
                <a:spcPts val="0"/>
              </a:spcAft>
              <a:buClr>
                <a:schemeClr val="dk1"/>
              </a:buClr>
              <a:buSzPts val="1100"/>
              <a:buNone/>
              <a:defRPr/>
            </a:lvl3pPr>
            <a:lvl4pPr lvl="3" algn="l">
              <a:lnSpc>
                <a:spcPct val="100000"/>
              </a:lnSpc>
              <a:spcBef>
                <a:spcPts val="0"/>
              </a:spcBef>
              <a:spcAft>
                <a:spcPts val="0"/>
              </a:spcAft>
              <a:buClr>
                <a:schemeClr val="dk1"/>
              </a:buClr>
              <a:buSzPts val="1100"/>
              <a:buNone/>
              <a:defRPr/>
            </a:lvl4pPr>
            <a:lvl5pPr lvl="4" algn="l">
              <a:lnSpc>
                <a:spcPct val="100000"/>
              </a:lnSpc>
              <a:spcBef>
                <a:spcPts val="0"/>
              </a:spcBef>
              <a:spcAft>
                <a:spcPts val="0"/>
              </a:spcAft>
              <a:buClr>
                <a:schemeClr val="dk1"/>
              </a:buClr>
              <a:buSzPts val="1100"/>
              <a:buNone/>
              <a:defRPr/>
            </a:lvl5pPr>
            <a:lvl6pPr lvl="5" algn="l">
              <a:lnSpc>
                <a:spcPct val="100000"/>
              </a:lnSpc>
              <a:spcBef>
                <a:spcPts val="0"/>
              </a:spcBef>
              <a:spcAft>
                <a:spcPts val="0"/>
              </a:spcAft>
              <a:buClr>
                <a:schemeClr val="dk1"/>
              </a:buClr>
              <a:buSzPts val="1100"/>
              <a:buNone/>
              <a:defRPr/>
            </a:lvl6pPr>
            <a:lvl7pPr lvl="6" algn="l">
              <a:lnSpc>
                <a:spcPct val="100000"/>
              </a:lnSpc>
              <a:spcBef>
                <a:spcPts val="0"/>
              </a:spcBef>
              <a:spcAft>
                <a:spcPts val="0"/>
              </a:spcAft>
              <a:buClr>
                <a:schemeClr val="dk1"/>
              </a:buClr>
              <a:buSzPts val="1100"/>
              <a:buNone/>
              <a:defRPr/>
            </a:lvl7pPr>
            <a:lvl8pPr lvl="7" algn="l">
              <a:lnSpc>
                <a:spcPct val="100000"/>
              </a:lnSpc>
              <a:spcBef>
                <a:spcPts val="0"/>
              </a:spcBef>
              <a:spcAft>
                <a:spcPts val="0"/>
              </a:spcAft>
              <a:buClr>
                <a:schemeClr val="dk1"/>
              </a:buClr>
              <a:buSzPts val="1100"/>
              <a:buNone/>
              <a:defRPr/>
            </a:lvl8pPr>
            <a:lvl9pPr lvl="8" algn="l">
              <a:lnSpc>
                <a:spcPct val="100000"/>
              </a:lnSpc>
              <a:spcBef>
                <a:spcPts val="0"/>
              </a:spcBef>
              <a:spcAft>
                <a:spcPts val="0"/>
              </a:spcAft>
              <a:buClr>
                <a:schemeClr val="dk1"/>
              </a:buClr>
              <a:buSzPts val="1100"/>
              <a:buNone/>
              <a:defRPr/>
            </a:lvl9pPr>
          </a:lstStyle>
          <a:p>
            <a:endParaRPr/>
          </a:p>
        </p:txBody>
      </p:sp>
      <p:sp>
        <p:nvSpPr>
          <p:cNvPr id="679" name="Google Shape;679;g115abbc0523_2_480"/>
          <p:cNvSpPr txBox="1">
            <a:spLocks noGrp="1"/>
          </p:cNvSpPr>
          <p:nvPr>
            <p:ph type="sldNum" idx="12"/>
          </p:nvPr>
        </p:nvSpPr>
        <p:spPr>
          <a:xfrm>
            <a:off x="11201400" y="6432491"/>
            <a:ext cx="6858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680" name="Google Shape;680;g115abbc0523_2_480"/>
          <p:cNvSpPr/>
          <p:nvPr/>
        </p:nvSpPr>
        <p:spPr>
          <a:xfrm>
            <a:off x="0" y="352309"/>
            <a:ext cx="393192" cy="39525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81" name="Google Shape;681;g115abbc0523_2_480"/>
          <p:cNvSpPr txBox="1">
            <a:spLocks noGrp="1"/>
          </p:cNvSpPr>
          <p:nvPr>
            <p:ph type="title"/>
          </p:nvPr>
        </p:nvSpPr>
        <p:spPr>
          <a:xfrm>
            <a:off x="599536" y="267420"/>
            <a:ext cx="10972800" cy="538939"/>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SzPts val="2100"/>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2" name="Google Shape;682;g115abbc0523_2_480"/>
          <p:cNvSpPr txBox="1">
            <a:spLocks noGrp="1"/>
          </p:cNvSpPr>
          <p:nvPr>
            <p:ph type="body" idx="1"/>
          </p:nvPr>
        </p:nvSpPr>
        <p:spPr>
          <a:xfrm>
            <a:off x="609600" y="1127126"/>
            <a:ext cx="10972800" cy="4451351"/>
          </a:xfrm>
          <a:prstGeom prst="rect">
            <a:avLst/>
          </a:prstGeom>
          <a:noFill/>
          <a:ln>
            <a:noFill/>
          </a:ln>
        </p:spPr>
        <p:txBody>
          <a:bodyPr spcFirstLastPara="1" wrap="square" lIns="68575" tIns="34275" rIns="68575" bIns="34275" anchor="t" anchorCtr="0">
            <a:noAutofit/>
          </a:bodyPr>
          <a:lstStyle>
            <a:lvl1pPr marL="457200" lvl="0" indent="-342900" algn="l">
              <a:lnSpc>
                <a:spcPct val="100000"/>
              </a:lnSpc>
              <a:spcBef>
                <a:spcPts val="400"/>
              </a:spcBef>
              <a:spcAft>
                <a:spcPts val="0"/>
              </a:spcAft>
              <a:buSzPts val="1800"/>
              <a:buChar char="•"/>
              <a:defRPr/>
            </a:lvl1pPr>
            <a:lvl2pPr marL="914400" lvl="1" indent="-323850" algn="l">
              <a:lnSpc>
                <a:spcPct val="100000"/>
              </a:lnSpc>
              <a:spcBef>
                <a:spcPts val="300"/>
              </a:spcBef>
              <a:spcAft>
                <a:spcPts val="0"/>
              </a:spcAft>
              <a:buSzPts val="1500"/>
              <a:buChar char="–"/>
              <a:defRPr/>
            </a:lvl2pPr>
            <a:lvl3pPr marL="1371600" lvl="2" indent="-317500" algn="l">
              <a:lnSpc>
                <a:spcPct val="100000"/>
              </a:lnSpc>
              <a:spcBef>
                <a:spcPts val="300"/>
              </a:spcBef>
              <a:spcAft>
                <a:spcPts val="0"/>
              </a:spcAft>
              <a:buSzPts val="1400"/>
              <a:buChar char="•"/>
              <a:defRPr/>
            </a:lvl3pPr>
            <a:lvl4pPr marL="1828800" lvl="3" indent="-304800" algn="l">
              <a:lnSpc>
                <a:spcPct val="100000"/>
              </a:lnSpc>
              <a:spcBef>
                <a:spcPts val="200"/>
              </a:spcBef>
              <a:spcAft>
                <a:spcPts val="0"/>
              </a:spcAft>
              <a:buSzPts val="1200"/>
              <a:buChar char="–"/>
              <a:defRPr/>
            </a:lvl4pPr>
            <a:lvl5pPr marL="2286000" lvl="4" indent="-304800" algn="l">
              <a:lnSpc>
                <a:spcPct val="100000"/>
              </a:lnSpc>
              <a:spcBef>
                <a:spcPts val="200"/>
              </a:spcBef>
              <a:spcAft>
                <a:spcPts val="0"/>
              </a:spcAft>
              <a:buSzPts val="1200"/>
              <a:buChar char="»"/>
              <a:defRPr/>
            </a:lvl5pPr>
            <a:lvl6pPr marL="2743200" lvl="5" indent="-323850" algn="l">
              <a:lnSpc>
                <a:spcPct val="100000"/>
              </a:lnSpc>
              <a:spcBef>
                <a:spcPts val="300"/>
              </a:spcBef>
              <a:spcAft>
                <a:spcPts val="0"/>
              </a:spcAft>
              <a:buSzPts val="1500"/>
              <a:buChar char="•"/>
              <a:defRPr/>
            </a:lvl6pPr>
            <a:lvl7pPr marL="3200400" lvl="6" indent="-323850" algn="l">
              <a:lnSpc>
                <a:spcPct val="100000"/>
              </a:lnSpc>
              <a:spcBef>
                <a:spcPts val="300"/>
              </a:spcBef>
              <a:spcAft>
                <a:spcPts val="0"/>
              </a:spcAft>
              <a:buSzPts val="1500"/>
              <a:buChar char="•"/>
              <a:defRPr/>
            </a:lvl7pPr>
            <a:lvl8pPr marL="3657600" lvl="7" indent="-323850" algn="l">
              <a:lnSpc>
                <a:spcPct val="100000"/>
              </a:lnSpc>
              <a:spcBef>
                <a:spcPts val="300"/>
              </a:spcBef>
              <a:spcAft>
                <a:spcPts val="0"/>
              </a:spcAft>
              <a:buSzPts val="1500"/>
              <a:buChar char="•"/>
              <a:defRPr/>
            </a:lvl8pPr>
            <a:lvl9pPr marL="4114800" lvl="8" indent="-323850" algn="l">
              <a:lnSpc>
                <a:spcPct val="100000"/>
              </a:lnSpc>
              <a:spcBef>
                <a:spcPts val="300"/>
              </a:spcBef>
              <a:spcAft>
                <a:spcPts val="0"/>
              </a:spcAft>
              <a:buSzPts val="1500"/>
              <a:buChar char="•"/>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ide - Classic">
  <p:cSld name="Title Side - Classic">
    <p:spTree>
      <p:nvGrpSpPr>
        <p:cNvPr id="1" name="Shape 697"/>
        <p:cNvGrpSpPr/>
        <p:nvPr/>
      </p:nvGrpSpPr>
      <p:grpSpPr>
        <a:xfrm>
          <a:off x="0" y="0"/>
          <a:ext cx="0" cy="0"/>
          <a:chOff x="0" y="0"/>
          <a:chExt cx="0" cy="0"/>
        </a:xfrm>
      </p:grpSpPr>
      <p:sp>
        <p:nvSpPr>
          <p:cNvPr id="698" name="Google Shape;698;g11726472ecb_2_6"/>
          <p:cNvSpPr/>
          <p:nvPr/>
        </p:nvSpPr>
        <p:spPr>
          <a:xfrm>
            <a:off x="406401" y="1100847"/>
            <a:ext cx="11379201" cy="4838783"/>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9" name="Google Shape;699;g11726472ecb_2_6"/>
          <p:cNvSpPr/>
          <p:nvPr/>
        </p:nvSpPr>
        <p:spPr>
          <a:xfrm>
            <a:off x="406401" y="6019800"/>
            <a:ext cx="11379201" cy="228600"/>
          </a:xfrm>
          <a:prstGeom prst="rect">
            <a:avLst/>
          </a:prstGeom>
          <a:solidFill>
            <a:srgbClr val="A719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lt1"/>
                </a:solidFill>
                <a:latin typeface="Arial"/>
                <a:ea typeface="Arial"/>
                <a:cs typeface="Arial"/>
                <a:sym typeface="Arial"/>
              </a:rPr>
              <a:t>govlab.hks.harvard.edu</a:t>
            </a:r>
            <a:endParaRPr sz="1600" b="0" i="1" u="none" strike="noStrike" cap="none">
              <a:solidFill>
                <a:schemeClr val="lt1"/>
              </a:solidFill>
              <a:latin typeface="Arial"/>
              <a:ea typeface="Arial"/>
              <a:cs typeface="Arial"/>
              <a:sym typeface="Arial"/>
            </a:endParaRPr>
          </a:p>
        </p:txBody>
      </p:sp>
      <p:sp>
        <p:nvSpPr>
          <p:cNvPr id="700" name="Google Shape;700;g11726472ecb_2_6"/>
          <p:cNvSpPr txBox="1">
            <a:spLocks noGrp="1"/>
          </p:cNvSpPr>
          <p:nvPr>
            <p:ph type="ctrTitle"/>
          </p:nvPr>
        </p:nvSpPr>
        <p:spPr>
          <a:xfrm>
            <a:off x="1320800" y="1828801"/>
            <a:ext cx="9550400" cy="115093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AE2431"/>
              </a:buClr>
              <a:buSzPts val="3600"/>
              <a:buFont typeface="Arial"/>
              <a:buNone/>
              <a:defRPr sz="3600" b="1">
                <a:solidFill>
                  <a:srgbClr val="AE243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1" name="Google Shape;701;g11726472ecb_2_6"/>
          <p:cNvSpPr txBox="1">
            <a:spLocks noGrp="1"/>
          </p:cNvSpPr>
          <p:nvPr>
            <p:ph type="subTitle" idx="1"/>
          </p:nvPr>
        </p:nvSpPr>
        <p:spPr>
          <a:xfrm>
            <a:off x="1320800" y="3114884"/>
            <a:ext cx="9550400" cy="9144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560"/>
              </a:spcBef>
              <a:spcAft>
                <a:spcPts val="0"/>
              </a:spcAft>
              <a:buClr>
                <a:schemeClr val="dk1"/>
              </a:buClr>
              <a:buSzPts val="2800"/>
              <a:buNone/>
              <a:defRPr sz="2800">
                <a:latin typeface="Arial"/>
                <a:ea typeface="Arial"/>
                <a:cs typeface="Arial"/>
                <a:sym typeface="Arial"/>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pic>
        <p:nvPicPr>
          <p:cNvPr id="702" name="Google Shape;702;g11726472ecb_2_6"/>
          <p:cNvPicPr preferRelativeResize="0"/>
          <p:nvPr/>
        </p:nvPicPr>
        <p:blipFill rotWithShape="1">
          <a:blip r:embed="rId2">
            <a:alphaModFix/>
          </a:blip>
          <a:srcRect/>
          <a:stretch/>
        </p:blipFill>
        <p:spPr>
          <a:xfrm>
            <a:off x="533400" y="401128"/>
            <a:ext cx="2999219" cy="480302"/>
          </a:xfrm>
          <a:prstGeom prst="rect">
            <a:avLst/>
          </a:prstGeom>
          <a:noFill/>
          <a:ln>
            <a:noFill/>
          </a:ln>
        </p:spPr>
      </p:pic>
      <p:sp>
        <p:nvSpPr>
          <p:cNvPr id="703" name="Google Shape;703;g11726472ecb_2_6"/>
          <p:cNvSpPr txBox="1">
            <a:spLocks noGrp="1"/>
          </p:cNvSpPr>
          <p:nvPr>
            <p:ph type="body" idx="2"/>
          </p:nvPr>
        </p:nvSpPr>
        <p:spPr>
          <a:xfrm>
            <a:off x="1322818" y="4164430"/>
            <a:ext cx="9548381" cy="34006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228600" algn="l">
              <a:lnSpc>
                <a:spcPct val="100000"/>
              </a:lnSpc>
              <a:spcBef>
                <a:spcPts val="320"/>
              </a:spcBef>
              <a:spcAft>
                <a:spcPts val="0"/>
              </a:spcAft>
              <a:buClr>
                <a:schemeClr val="accent5"/>
              </a:buClr>
              <a:buSzPts val="1600"/>
              <a:buNone/>
              <a:defRPr>
                <a:solidFill>
                  <a:schemeClr val="accent5"/>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boxs w titles">
  <p:cSld name="Two columns, boxs w titles">
    <p:spTree>
      <p:nvGrpSpPr>
        <p:cNvPr id="1" name="Shape 48"/>
        <p:cNvGrpSpPr/>
        <p:nvPr/>
      </p:nvGrpSpPr>
      <p:grpSpPr>
        <a:xfrm>
          <a:off x="0" y="0"/>
          <a:ext cx="0" cy="0"/>
          <a:chOff x="0" y="0"/>
          <a:chExt cx="0" cy="0"/>
        </a:xfrm>
      </p:grpSpPr>
      <p:sp>
        <p:nvSpPr>
          <p:cNvPr id="49" name="Google Shape;49;p29"/>
          <p:cNvSpPr/>
          <p:nvPr/>
        </p:nvSpPr>
        <p:spPr>
          <a:xfrm>
            <a:off x="240821" y="6284401"/>
            <a:ext cx="11710358" cy="90519"/>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 name="Google Shape;50;p29"/>
          <p:cNvSpPr/>
          <p:nvPr/>
        </p:nvSpPr>
        <p:spPr>
          <a:xfrm rot="10800000" flipH="1">
            <a:off x="240821" y="6426679"/>
            <a:ext cx="11710358" cy="370936"/>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 name="Google Shape;51;p29"/>
          <p:cNvSpPr txBox="1">
            <a:spLocks noGrp="1"/>
          </p:cNvSpPr>
          <p:nvPr>
            <p:ph type="body" idx="1"/>
          </p:nvPr>
        </p:nvSpPr>
        <p:spPr>
          <a:xfrm>
            <a:off x="609600" y="1143000"/>
            <a:ext cx="5386917" cy="75723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29"/>
          <p:cNvSpPr txBox="1">
            <a:spLocks noGrp="1"/>
          </p:cNvSpPr>
          <p:nvPr>
            <p:ph type="body" idx="2"/>
          </p:nvPr>
        </p:nvSpPr>
        <p:spPr>
          <a:xfrm>
            <a:off x="609600" y="1900238"/>
            <a:ext cx="5386917" cy="3951288"/>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400"/>
              </a:spcBef>
              <a:spcAft>
                <a:spcPts val="0"/>
              </a:spcAft>
              <a:buClr>
                <a:schemeClr val="dk1"/>
              </a:buClr>
              <a:buSzPts val="2000"/>
              <a:buChar char="•"/>
              <a:defRPr sz="2000"/>
            </a:lvl1pPr>
            <a:lvl2pPr marL="914400" lvl="1" indent="-342900" algn="l">
              <a:lnSpc>
                <a:spcPct val="100000"/>
              </a:lnSpc>
              <a:spcBef>
                <a:spcPts val="360"/>
              </a:spcBef>
              <a:spcAft>
                <a:spcPts val="0"/>
              </a:spcAft>
              <a:buClr>
                <a:schemeClr val="dk1"/>
              </a:buClr>
              <a:buSzPts val="1800"/>
              <a:buFont typeface="Courier New"/>
              <a:buChar char="o"/>
              <a:defRPr sz="1800"/>
            </a:lvl2pPr>
            <a:lvl3pPr marL="1371600" lvl="2" indent="-330200" algn="l">
              <a:lnSpc>
                <a:spcPct val="100000"/>
              </a:lnSpc>
              <a:spcBef>
                <a:spcPts val="320"/>
              </a:spcBef>
              <a:spcAft>
                <a:spcPts val="0"/>
              </a:spcAft>
              <a:buClr>
                <a:schemeClr val="dk1"/>
              </a:buClr>
              <a:buSzPts val="1600"/>
              <a:buChar char="•"/>
              <a:defRPr sz="1600"/>
            </a:lvl3pPr>
            <a:lvl4pPr marL="1828800" lvl="3" indent="-317500" algn="l">
              <a:lnSpc>
                <a:spcPct val="100000"/>
              </a:lnSpc>
              <a:spcBef>
                <a:spcPts val="280"/>
              </a:spcBef>
              <a:spcAft>
                <a:spcPts val="0"/>
              </a:spcAft>
              <a:buClr>
                <a:schemeClr val="dk1"/>
              </a:buClr>
              <a:buSzPts val="1400"/>
              <a:buChar char="–"/>
              <a:defRPr sz="1400"/>
            </a:lvl4pPr>
            <a:lvl5pPr marL="2286000" lvl="4" indent="-317500" algn="l">
              <a:lnSpc>
                <a:spcPct val="100000"/>
              </a:lnSpc>
              <a:spcBef>
                <a:spcPts val="280"/>
              </a:spcBef>
              <a:spcAft>
                <a:spcPts val="0"/>
              </a:spcAft>
              <a:buClr>
                <a:schemeClr val="dk1"/>
              </a:buClr>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29"/>
          <p:cNvSpPr txBox="1">
            <a:spLocks noGrp="1"/>
          </p:cNvSpPr>
          <p:nvPr>
            <p:ph type="body" idx="3"/>
          </p:nvPr>
        </p:nvSpPr>
        <p:spPr>
          <a:xfrm>
            <a:off x="6193368" y="1143000"/>
            <a:ext cx="5389033" cy="75723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29"/>
          <p:cNvSpPr txBox="1">
            <a:spLocks noGrp="1"/>
          </p:cNvSpPr>
          <p:nvPr>
            <p:ph type="body" idx="4"/>
          </p:nvPr>
        </p:nvSpPr>
        <p:spPr>
          <a:xfrm>
            <a:off x="6193368" y="1900238"/>
            <a:ext cx="5389033" cy="3951288"/>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400"/>
              </a:spcBef>
              <a:spcAft>
                <a:spcPts val="0"/>
              </a:spcAft>
              <a:buClr>
                <a:schemeClr val="dk1"/>
              </a:buClr>
              <a:buSzPts val="2000"/>
              <a:buChar char="•"/>
              <a:defRPr sz="2000"/>
            </a:lvl1pPr>
            <a:lvl2pPr marL="914400" lvl="1" indent="-342900" algn="l">
              <a:lnSpc>
                <a:spcPct val="100000"/>
              </a:lnSpc>
              <a:spcBef>
                <a:spcPts val="360"/>
              </a:spcBef>
              <a:spcAft>
                <a:spcPts val="0"/>
              </a:spcAft>
              <a:buClr>
                <a:schemeClr val="dk1"/>
              </a:buClr>
              <a:buSzPts val="1800"/>
              <a:buFont typeface="Courier New"/>
              <a:buChar char="o"/>
              <a:defRPr sz="1800"/>
            </a:lvl2pPr>
            <a:lvl3pPr marL="1371600" lvl="2" indent="-330200" algn="l">
              <a:lnSpc>
                <a:spcPct val="100000"/>
              </a:lnSpc>
              <a:spcBef>
                <a:spcPts val="320"/>
              </a:spcBef>
              <a:spcAft>
                <a:spcPts val="0"/>
              </a:spcAft>
              <a:buClr>
                <a:schemeClr val="dk1"/>
              </a:buClr>
              <a:buSzPts val="1600"/>
              <a:buChar char="•"/>
              <a:defRPr sz="1600"/>
            </a:lvl3pPr>
            <a:lvl4pPr marL="1828800" lvl="3" indent="-317500" algn="l">
              <a:lnSpc>
                <a:spcPct val="100000"/>
              </a:lnSpc>
              <a:spcBef>
                <a:spcPts val="280"/>
              </a:spcBef>
              <a:spcAft>
                <a:spcPts val="0"/>
              </a:spcAft>
              <a:buClr>
                <a:schemeClr val="dk1"/>
              </a:buClr>
              <a:buSzPts val="1400"/>
              <a:buChar char="–"/>
              <a:defRPr sz="1400"/>
            </a:lvl4pPr>
            <a:lvl5pPr marL="2286000" lvl="4" indent="-317500" algn="l">
              <a:lnSpc>
                <a:spcPct val="100000"/>
              </a:lnSpc>
              <a:spcBef>
                <a:spcPts val="280"/>
              </a:spcBef>
              <a:spcAft>
                <a:spcPts val="0"/>
              </a:spcAft>
              <a:buClr>
                <a:schemeClr val="dk1"/>
              </a:buClr>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29"/>
          <p:cNvSpPr txBox="1">
            <a:spLocks noGrp="1"/>
          </p:cNvSpPr>
          <p:nvPr>
            <p:ph type="dt" idx="10"/>
          </p:nvPr>
        </p:nvSpPr>
        <p:spPr>
          <a:xfrm>
            <a:off x="609600" y="6432490"/>
            <a:ext cx="1028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sldNum" idx="12"/>
          </p:nvPr>
        </p:nvSpPr>
        <p:spPr>
          <a:xfrm>
            <a:off x="11201400" y="6432490"/>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57" name="Google Shape;57;p29"/>
          <p:cNvSpPr/>
          <p:nvPr/>
        </p:nvSpPr>
        <p:spPr>
          <a:xfrm>
            <a:off x="0" y="352309"/>
            <a:ext cx="393192" cy="3952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 name="Google Shape;58;p29"/>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Agenda Slide">
  <p:cSld name="Agenda Slide">
    <p:spTree>
      <p:nvGrpSpPr>
        <p:cNvPr id="1" name="Shape 704"/>
        <p:cNvGrpSpPr/>
        <p:nvPr/>
      </p:nvGrpSpPr>
      <p:grpSpPr>
        <a:xfrm>
          <a:off x="0" y="0"/>
          <a:ext cx="0" cy="0"/>
          <a:chOff x="0" y="0"/>
          <a:chExt cx="0" cy="0"/>
        </a:xfrm>
      </p:grpSpPr>
      <p:sp>
        <p:nvSpPr>
          <p:cNvPr id="705" name="Google Shape;705;g11726472ecb_2_13"/>
          <p:cNvSpPr/>
          <p:nvPr/>
        </p:nvSpPr>
        <p:spPr>
          <a:xfrm>
            <a:off x="240821" y="6116133"/>
            <a:ext cx="11710358" cy="258788"/>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6" name="Google Shape;706;g11726472ecb_2_13"/>
          <p:cNvSpPr txBox="1">
            <a:spLocks noGrp="1"/>
          </p:cNvSpPr>
          <p:nvPr>
            <p:ph type="body" idx="1"/>
          </p:nvPr>
        </p:nvSpPr>
        <p:spPr>
          <a:xfrm>
            <a:off x="609600" y="1309412"/>
            <a:ext cx="10972800" cy="45579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Clr>
                <a:schemeClr val="dk1"/>
              </a:buClr>
              <a:buSzPts val="2000"/>
              <a:buNone/>
              <a:defRPr sz="2000" b="1">
                <a:latin typeface="Arial"/>
                <a:ea typeface="Arial"/>
                <a:cs typeface="Arial"/>
                <a:sym typeface="Arial"/>
              </a:defRPr>
            </a:lvl1pPr>
            <a:lvl2pPr marL="914400" lvl="1" indent="-342900" algn="l">
              <a:lnSpc>
                <a:spcPct val="100000"/>
              </a:lnSpc>
              <a:spcBef>
                <a:spcPts val="360"/>
              </a:spcBef>
              <a:spcAft>
                <a:spcPts val="0"/>
              </a:spcAft>
              <a:buClr>
                <a:schemeClr val="dk1"/>
              </a:buClr>
              <a:buSzPts val="1800"/>
              <a:buFont typeface="Arial"/>
              <a:buChar char="•"/>
              <a:defRPr sz="1800">
                <a:solidFill>
                  <a:schemeClr val="dk1"/>
                </a:solidFill>
                <a:latin typeface="Arial"/>
                <a:ea typeface="Arial"/>
                <a:cs typeface="Arial"/>
                <a:sym typeface="Arial"/>
              </a:defRPr>
            </a:lvl2pPr>
            <a:lvl3pPr marL="1371600" lvl="2" indent="-342900" algn="l">
              <a:lnSpc>
                <a:spcPct val="100000"/>
              </a:lnSpc>
              <a:spcBef>
                <a:spcPts val="360"/>
              </a:spcBef>
              <a:spcAft>
                <a:spcPts val="0"/>
              </a:spcAft>
              <a:buClr>
                <a:schemeClr val="dk1"/>
              </a:buClr>
              <a:buSzPts val="1800"/>
              <a:buChar char="•"/>
              <a:defRPr sz="1800">
                <a:latin typeface="Arial"/>
                <a:ea typeface="Arial"/>
                <a:cs typeface="Arial"/>
                <a:sym typeface="Arial"/>
              </a:defRPr>
            </a:lvl3pPr>
            <a:lvl4pPr marL="1828800" lvl="3" indent="-3302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7" name="Google Shape;707;g11726472ecb_2_13"/>
          <p:cNvSpPr txBox="1">
            <a:spLocks noGrp="1"/>
          </p:cNvSpPr>
          <p:nvPr>
            <p:ph type="title"/>
          </p:nvPr>
        </p:nvSpPr>
        <p:spPr>
          <a:xfrm>
            <a:off x="609600" y="680261"/>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rgbClr val="7D1224"/>
              </a:buClr>
              <a:buSzPts val="3200"/>
              <a:buFont typeface="Arial"/>
              <a:buNone/>
              <a:defRPr sz="3200" b="1">
                <a:solidFill>
                  <a:srgbClr val="7D12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08" name="Google Shape;708;g11726472ecb_2_13"/>
          <p:cNvCxnSpPr/>
          <p:nvPr/>
        </p:nvCxnSpPr>
        <p:spPr>
          <a:xfrm>
            <a:off x="240821" y="6433173"/>
            <a:ext cx="11710358" cy="0"/>
          </a:xfrm>
          <a:prstGeom prst="straightConnector1">
            <a:avLst/>
          </a:prstGeom>
          <a:noFill/>
          <a:ln w="28575" cap="flat" cmpd="sng">
            <a:solidFill>
              <a:schemeClr val="accent2"/>
            </a:solidFill>
            <a:prstDash val="solid"/>
            <a:round/>
            <a:headEnd type="none" w="sm" len="sm"/>
            <a:tailEnd type="none" w="sm" len="sm"/>
          </a:ln>
        </p:spPr>
      </p:cxnSp>
      <p:grpSp>
        <p:nvGrpSpPr>
          <p:cNvPr id="709" name="Google Shape;709;g11726472ecb_2_13"/>
          <p:cNvGrpSpPr/>
          <p:nvPr/>
        </p:nvGrpSpPr>
        <p:grpSpPr>
          <a:xfrm rot="10800000" flipH="1">
            <a:off x="240821" y="273009"/>
            <a:ext cx="11710358" cy="317040"/>
            <a:chOff x="82670" y="3178839"/>
            <a:chExt cx="11710358" cy="317040"/>
          </a:xfrm>
        </p:grpSpPr>
        <p:sp>
          <p:nvSpPr>
            <p:cNvPr id="710" name="Google Shape;710;g11726472ecb_2_13"/>
            <p:cNvSpPr/>
            <p:nvPr/>
          </p:nvSpPr>
          <p:spPr>
            <a:xfrm>
              <a:off x="82670" y="3178839"/>
              <a:ext cx="11710358" cy="258788"/>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11" name="Google Shape;711;g11726472ecb_2_13"/>
            <p:cNvCxnSpPr/>
            <p:nvPr/>
          </p:nvCxnSpPr>
          <p:spPr>
            <a:xfrm>
              <a:off x="82670" y="3495879"/>
              <a:ext cx="11710358" cy="0"/>
            </a:xfrm>
            <a:prstGeom prst="straightConnector1">
              <a:avLst/>
            </a:prstGeom>
            <a:noFill/>
            <a:ln w="28575" cap="flat" cmpd="sng">
              <a:solidFill>
                <a:schemeClr val="accent2"/>
              </a:solidFill>
              <a:prstDash val="solid"/>
              <a:round/>
              <a:headEnd type="none" w="sm" len="sm"/>
              <a:tailEnd type="none" w="sm" len="sm"/>
            </a:ln>
          </p:spPr>
        </p:cxnSp>
      </p:grpSp>
      <p:sp>
        <p:nvSpPr>
          <p:cNvPr id="712" name="Google Shape;712;g11726472ecb_2_13"/>
          <p:cNvSpPr txBox="1">
            <a:spLocks noGrp="1"/>
          </p:cNvSpPr>
          <p:nvPr>
            <p:ph type="body" idx="2"/>
          </p:nvPr>
        </p:nvSpPr>
        <p:spPr>
          <a:xfrm>
            <a:off x="609600" y="1309413"/>
            <a:ext cx="10972800" cy="1105984"/>
          </a:xfrm>
          <a:prstGeom prst="rect">
            <a:avLst/>
          </a:prstGeom>
          <a:noFill/>
          <a:ln w="19050" cap="flat" cmpd="sng">
            <a:solidFill>
              <a:srgbClr val="A71930">
                <a:alpha val="66666"/>
              </a:srgbClr>
            </a:solidFill>
            <a:prstDash val="solid"/>
            <a:round/>
            <a:headEnd type="none" w="sm" len="sm"/>
            <a:tailEnd type="none" w="sm" len="sm"/>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228600" algn="l">
              <a:lnSpc>
                <a:spcPct val="100000"/>
              </a:lnSpc>
              <a:spcBef>
                <a:spcPts val="320"/>
              </a:spcBef>
              <a:spcAft>
                <a:spcPts val="0"/>
              </a:spcAft>
              <a:buClr>
                <a:schemeClr val="dk1"/>
              </a:buClr>
              <a:buSzPts val="1600"/>
              <a:buFont typeface="Arial"/>
              <a:buNone/>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wo columns, boxs w titles">
  <p:cSld name="Two columns, boxs w titles">
    <p:spTree>
      <p:nvGrpSpPr>
        <p:cNvPr id="1" name="Shape 713"/>
        <p:cNvGrpSpPr/>
        <p:nvPr/>
      </p:nvGrpSpPr>
      <p:grpSpPr>
        <a:xfrm>
          <a:off x="0" y="0"/>
          <a:ext cx="0" cy="0"/>
          <a:chOff x="0" y="0"/>
          <a:chExt cx="0" cy="0"/>
        </a:xfrm>
      </p:grpSpPr>
      <p:sp>
        <p:nvSpPr>
          <p:cNvPr id="714" name="Google Shape;714;g11726472ecb_2_30"/>
          <p:cNvSpPr/>
          <p:nvPr/>
        </p:nvSpPr>
        <p:spPr>
          <a:xfrm>
            <a:off x="240821" y="6284401"/>
            <a:ext cx="11710358" cy="90519"/>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5" name="Google Shape;715;g11726472ecb_2_30"/>
          <p:cNvSpPr/>
          <p:nvPr/>
        </p:nvSpPr>
        <p:spPr>
          <a:xfrm rot="10800000" flipH="1">
            <a:off x="240821" y="6426679"/>
            <a:ext cx="11710358" cy="370936"/>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6" name="Google Shape;716;g11726472ecb_2_30"/>
          <p:cNvSpPr txBox="1">
            <a:spLocks noGrp="1"/>
          </p:cNvSpPr>
          <p:nvPr>
            <p:ph type="body" idx="1"/>
          </p:nvPr>
        </p:nvSpPr>
        <p:spPr>
          <a:xfrm>
            <a:off x="609600" y="1143000"/>
            <a:ext cx="5386917" cy="75723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17" name="Google Shape;717;g11726472ecb_2_30"/>
          <p:cNvSpPr txBox="1">
            <a:spLocks noGrp="1"/>
          </p:cNvSpPr>
          <p:nvPr>
            <p:ph type="body" idx="2"/>
          </p:nvPr>
        </p:nvSpPr>
        <p:spPr>
          <a:xfrm>
            <a:off x="609600" y="1900238"/>
            <a:ext cx="5386917" cy="3951288"/>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400"/>
              </a:spcBef>
              <a:spcAft>
                <a:spcPts val="0"/>
              </a:spcAft>
              <a:buClr>
                <a:schemeClr val="dk1"/>
              </a:buClr>
              <a:buSzPts val="2000"/>
              <a:buChar char="•"/>
              <a:defRPr sz="2000"/>
            </a:lvl1pPr>
            <a:lvl2pPr marL="914400" lvl="1" indent="-342900" algn="l">
              <a:lnSpc>
                <a:spcPct val="100000"/>
              </a:lnSpc>
              <a:spcBef>
                <a:spcPts val="360"/>
              </a:spcBef>
              <a:spcAft>
                <a:spcPts val="0"/>
              </a:spcAft>
              <a:buClr>
                <a:schemeClr val="dk1"/>
              </a:buClr>
              <a:buSzPts val="1800"/>
              <a:buFont typeface="Courier New"/>
              <a:buChar char="o"/>
              <a:defRPr sz="1800"/>
            </a:lvl2pPr>
            <a:lvl3pPr marL="1371600" lvl="2" indent="-330200" algn="l">
              <a:lnSpc>
                <a:spcPct val="100000"/>
              </a:lnSpc>
              <a:spcBef>
                <a:spcPts val="320"/>
              </a:spcBef>
              <a:spcAft>
                <a:spcPts val="0"/>
              </a:spcAft>
              <a:buClr>
                <a:schemeClr val="dk1"/>
              </a:buClr>
              <a:buSzPts val="1600"/>
              <a:buChar char="•"/>
              <a:defRPr sz="1600"/>
            </a:lvl3pPr>
            <a:lvl4pPr marL="1828800" lvl="3" indent="-317500" algn="l">
              <a:lnSpc>
                <a:spcPct val="100000"/>
              </a:lnSpc>
              <a:spcBef>
                <a:spcPts val="280"/>
              </a:spcBef>
              <a:spcAft>
                <a:spcPts val="0"/>
              </a:spcAft>
              <a:buClr>
                <a:schemeClr val="dk1"/>
              </a:buClr>
              <a:buSzPts val="1400"/>
              <a:buChar char="–"/>
              <a:defRPr sz="1400"/>
            </a:lvl4pPr>
            <a:lvl5pPr marL="2286000" lvl="4" indent="-317500" algn="l">
              <a:lnSpc>
                <a:spcPct val="100000"/>
              </a:lnSpc>
              <a:spcBef>
                <a:spcPts val="280"/>
              </a:spcBef>
              <a:spcAft>
                <a:spcPts val="0"/>
              </a:spcAft>
              <a:buClr>
                <a:schemeClr val="dk1"/>
              </a:buClr>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18" name="Google Shape;718;g11726472ecb_2_30"/>
          <p:cNvSpPr txBox="1">
            <a:spLocks noGrp="1"/>
          </p:cNvSpPr>
          <p:nvPr>
            <p:ph type="body" idx="3"/>
          </p:nvPr>
        </p:nvSpPr>
        <p:spPr>
          <a:xfrm>
            <a:off x="6193368" y="1143000"/>
            <a:ext cx="5389033" cy="75723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19" name="Google Shape;719;g11726472ecb_2_30"/>
          <p:cNvSpPr txBox="1">
            <a:spLocks noGrp="1"/>
          </p:cNvSpPr>
          <p:nvPr>
            <p:ph type="body" idx="4"/>
          </p:nvPr>
        </p:nvSpPr>
        <p:spPr>
          <a:xfrm>
            <a:off x="6193368" y="1900238"/>
            <a:ext cx="5389033" cy="3951288"/>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400"/>
              </a:spcBef>
              <a:spcAft>
                <a:spcPts val="0"/>
              </a:spcAft>
              <a:buClr>
                <a:schemeClr val="dk1"/>
              </a:buClr>
              <a:buSzPts val="2000"/>
              <a:buChar char="•"/>
              <a:defRPr sz="2000"/>
            </a:lvl1pPr>
            <a:lvl2pPr marL="914400" lvl="1" indent="-342900" algn="l">
              <a:lnSpc>
                <a:spcPct val="100000"/>
              </a:lnSpc>
              <a:spcBef>
                <a:spcPts val="360"/>
              </a:spcBef>
              <a:spcAft>
                <a:spcPts val="0"/>
              </a:spcAft>
              <a:buClr>
                <a:schemeClr val="dk1"/>
              </a:buClr>
              <a:buSzPts val="1800"/>
              <a:buFont typeface="Courier New"/>
              <a:buChar char="o"/>
              <a:defRPr sz="1800"/>
            </a:lvl2pPr>
            <a:lvl3pPr marL="1371600" lvl="2" indent="-330200" algn="l">
              <a:lnSpc>
                <a:spcPct val="100000"/>
              </a:lnSpc>
              <a:spcBef>
                <a:spcPts val="320"/>
              </a:spcBef>
              <a:spcAft>
                <a:spcPts val="0"/>
              </a:spcAft>
              <a:buClr>
                <a:schemeClr val="dk1"/>
              </a:buClr>
              <a:buSzPts val="1600"/>
              <a:buChar char="•"/>
              <a:defRPr sz="1600"/>
            </a:lvl3pPr>
            <a:lvl4pPr marL="1828800" lvl="3" indent="-317500" algn="l">
              <a:lnSpc>
                <a:spcPct val="100000"/>
              </a:lnSpc>
              <a:spcBef>
                <a:spcPts val="280"/>
              </a:spcBef>
              <a:spcAft>
                <a:spcPts val="0"/>
              </a:spcAft>
              <a:buClr>
                <a:schemeClr val="dk1"/>
              </a:buClr>
              <a:buSzPts val="1400"/>
              <a:buChar char="–"/>
              <a:defRPr sz="1400"/>
            </a:lvl4pPr>
            <a:lvl5pPr marL="2286000" lvl="4" indent="-317500" algn="l">
              <a:lnSpc>
                <a:spcPct val="100000"/>
              </a:lnSpc>
              <a:spcBef>
                <a:spcPts val="280"/>
              </a:spcBef>
              <a:spcAft>
                <a:spcPts val="0"/>
              </a:spcAft>
              <a:buClr>
                <a:schemeClr val="dk1"/>
              </a:buClr>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20" name="Google Shape;720;g11726472ecb_2_30"/>
          <p:cNvSpPr txBox="1">
            <a:spLocks noGrp="1"/>
          </p:cNvSpPr>
          <p:nvPr>
            <p:ph type="dt" idx="10"/>
          </p:nvPr>
        </p:nvSpPr>
        <p:spPr>
          <a:xfrm>
            <a:off x="609600" y="6432490"/>
            <a:ext cx="1028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1" name="Google Shape;721;g11726472ecb_2_30"/>
          <p:cNvSpPr txBox="1">
            <a:spLocks noGrp="1"/>
          </p:cNvSpPr>
          <p:nvPr>
            <p:ph type="sldNum" idx="12"/>
          </p:nvPr>
        </p:nvSpPr>
        <p:spPr>
          <a:xfrm>
            <a:off x="11201400" y="6432490"/>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722" name="Google Shape;722;g11726472ecb_2_30"/>
          <p:cNvSpPr/>
          <p:nvPr/>
        </p:nvSpPr>
        <p:spPr>
          <a:xfrm>
            <a:off x="0" y="352309"/>
            <a:ext cx="393192" cy="3952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3" name="Google Shape;723;g11726472ecb_2_30"/>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HKS Color Palette">
  <p:cSld name="HKS Color Palette">
    <p:spTree>
      <p:nvGrpSpPr>
        <p:cNvPr id="1" name="Shape 730"/>
        <p:cNvGrpSpPr/>
        <p:nvPr/>
      </p:nvGrpSpPr>
      <p:grpSpPr>
        <a:xfrm>
          <a:off x="0" y="0"/>
          <a:ext cx="0" cy="0"/>
          <a:chOff x="0" y="0"/>
          <a:chExt cx="0" cy="0"/>
        </a:xfrm>
      </p:grpSpPr>
      <p:sp>
        <p:nvSpPr>
          <p:cNvPr id="731" name="Google Shape;731;g11726472ecb_2_47"/>
          <p:cNvSpPr/>
          <p:nvPr/>
        </p:nvSpPr>
        <p:spPr>
          <a:xfrm>
            <a:off x="618226" y="323861"/>
            <a:ext cx="3693640"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Arial"/>
                <a:ea typeface="Arial"/>
                <a:cs typeface="Arial"/>
                <a:sym typeface="Arial"/>
              </a:rPr>
              <a:t>HKS Color Palette</a:t>
            </a:r>
            <a:endParaRPr sz="1400" b="0" i="0" u="none" strike="noStrike" cap="none">
              <a:solidFill>
                <a:srgbClr val="000000"/>
              </a:solidFill>
              <a:latin typeface="Arial"/>
              <a:ea typeface="Arial"/>
              <a:cs typeface="Arial"/>
              <a:sym typeface="Arial"/>
            </a:endParaRPr>
          </a:p>
        </p:txBody>
      </p:sp>
      <p:sp>
        <p:nvSpPr>
          <p:cNvPr id="732" name="Google Shape;732;g11726472ecb_2_47"/>
          <p:cNvSpPr txBox="1"/>
          <p:nvPr/>
        </p:nvSpPr>
        <p:spPr>
          <a:xfrm>
            <a:off x="699796" y="1324947"/>
            <a:ext cx="151155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BASIC PALETTE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HKS LOGO</a:t>
            </a:r>
            <a:endParaRPr sz="1400" b="0" i="0" u="none" strike="noStrike" cap="none">
              <a:solidFill>
                <a:srgbClr val="000000"/>
              </a:solidFill>
              <a:latin typeface="Arial"/>
              <a:ea typeface="Arial"/>
              <a:cs typeface="Arial"/>
              <a:sym typeface="Arial"/>
            </a:endParaRPr>
          </a:p>
        </p:txBody>
      </p:sp>
      <p:sp>
        <p:nvSpPr>
          <p:cNvPr id="733" name="Google Shape;733;g11726472ecb_2_47"/>
          <p:cNvSpPr txBox="1"/>
          <p:nvPr/>
        </p:nvSpPr>
        <p:spPr>
          <a:xfrm>
            <a:off x="3467339" y="1324946"/>
            <a:ext cx="195631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PRIMARY PALETTE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PRINT AND WEB USES</a:t>
            </a:r>
            <a:endParaRPr sz="1400" b="0" i="0" u="none" strike="noStrike" cap="none">
              <a:solidFill>
                <a:srgbClr val="000000"/>
              </a:solidFill>
              <a:latin typeface="Arial"/>
              <a:ea typeface="Arial"/>
              <a:cs typeface="Arial"/>
              <a:sym typeface="Arial"/>
            </a:endParaRPr>
          </a:p>
        </p:txBody>
      </p:sp>
      <p:sp>
        <p:nvSpPr>
          <p:cNvPr id="734" name="Google Shape;734;g11726472ecb_2_47"/>
          <p:cNvSpPr txBox="1"/>
          <p:nvPr/>
        </p:nvSpPr>
        <p:spPr>
          <a:xfrm>
            <a:off x="6419064" y="1324945"/>
            <a:ext cx="267322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SECONDARY PALETTE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BACKGROUND OR TINT FILLS</a:t>
            </a:r>
            <a:endParaRPr sz="1400" b="0" i="0" u="none" strike="noStrike" cap="none">
              <a:solidFill>
                <a:srgbClr val="000000"/>
              </a:solidFill>
              <a:latin typeface="Arial"/>
              <a:ea typeface="Arial"/>
              <a:cs typeface="Arial"/>
              <a:sym typeface="Arial"/>
            </a:endParaRPr>
          </a:p>
        </p:txBody>
      </p:sp>
      <p:sp>
        <p:nvSpPr>
          <p:cNvPr id="735" name="Google Shape;735;g11726472ecb_2_47"/>
          <p:cNvSpPr txBox="1"/>
          <p:nvPr/>
        </p:nvSpPr>
        <p:spPr>
          <a:xfrm>
            <a:off x="9092285" y="1324945"/>
            <a:ext cx="267322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GRAPH COLORS</a:t>
            </a:r>
            <a:endParaRPr sz="1400" b="0" i="0" u="none" strike="noStrike" cap="none">
              <a:solidFill>
                <a:srgbClr val="000000"/>
              </a:solidFill>
              <a:latin typeface="Arial"/>
              <a:ea typeface="Arial"/>
              <a:cs typeface="Arial"/>
              <a:sym typeface="Arial"/>
            </a:endParaRPr>
          </a:p>
        </p:txBody>
      </p:sp>
      <p:sp>
        <p:nvSpPr>
          <p:cNvPr id="736" name="Google Shape;736;g11726472ecb_2_47"/>
          <p:cNvSpPr/>
          <p:nvPr/>
        </p:nvSpPr>
        <p:spPr>
          <a:xfrm>
            <a:off x="699796" y="2020363"/>
            <a:ext cx="653143" cy="653143"/>
          </a:xfrm>
          <a:prstGeom prst="ellipse">
            <a:avLst/>
          </a:prstGeom>
          <a:solidFill>
            <a:srgbClr val="A71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7" name="Google Shape;737;g11726472ecb_2_47"/>
          <p:cNvSpPr txBox="1"/>
          <p:nvPr/>
        </p:nvSpPr>
        <p:spPr>
          <a:xfrm>
            <a:off x="1455576" y="1931437"/>
            <a:ext cx="262190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Legacy Crimson </a:t>
            </a:r>
            <a:r>
              <a:rPr lang="en-US" sz="1200" b="0" i="0" u="none" strike="noStrike" cap="none">
                <a:solidFill>
                  <a:schemeClr val="dk1"/>
                </a:solidFill>
                <a:latin typeface="Arial"/>
                <a:ea typeface="Arial"/>
                <a:cs typeface="Arial"/>
                <a:sym typeface="Arial"/>
              </a:rPr>
              <a:t>| PMS 187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0/100/60/25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167/25/48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#AC162C</a:t>
            </a:r>
            <a:endParaRPr sz="1400" b="0" i="0" u="none" strike="noStrike" cap="none">
              <a:solidFill>
                <a:srgbClr val="000000"/>
              </a:solidFill>
              <a:latin typeface="Arial"/>
              <a:ea typeface="Arial"/>
              <a:cs typeface="Arial"/>
              <a:sym typeface="Arial"/>
            </a:endParaRPr>
          </a:p>
        </p:txBody>
      </p:sp>
      <p:sp>
        <p:nvSpPr>
          <p:cNvPr id="738" name="Google Shape;738;g11726472ecb_2_47"/>
          <p:cNvSpPr/>
          <p:nvPr/>
        </p:nvSpPr>
        <p:spPr>
          <a:xfrm>
            <a:off x="699796" y="2935819"/>
            <a:ext cx="653143" cy="653143"/>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9" name="Google Shape;739;g11726472ecb_2_47"/>
          <p:cNvSpPr txBox="1"/>
          <p:nvPr/>
        </p:nvSpPr>
        <p:spPr>
          <a:xfrm>
            <a:off x="1455576" y="2846893"/>
            <a:ext cx="262190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Black</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0/0/0/100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0/0/0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#000000</a:t>
            </a:r>
            <a:endParaRPr sz="1400" b="0" i="0" u="none" strike="noStrike" cap="none">
              <a:solidFill>
                <a:srgbClr val="000000"/>
              </a:solidFill>
              <a:latin typeface="Arial"/>
              <a:ea typeface="Arial"/>
              <a:cs typeface="Arial"/>
              <a:sym typeface="Arial"/>
            </a:endParaRPr>
          </a:p>
        </p:txBody>
      </p:sp>
      <p:sp>
        <p:nvSpPr>
          <p:cNvPr id="740" name="Google Shape;740;g11726472ecb_2_47"/>
          <p:cNvSpPr/>
          <p:nvPr/>
        </p:nvSpPr>
        <p:spPr>
          <a:xfrm>
            <a:off x="3581637" y="3802300"/>
            <a:ext cx="653143" cy="653143"/>
          </a:xfrm>
          <a:prstGeom prst="ellipse">
            <a:avLst/>
          </a:prstGeom>
          <a:solidFill>
            <a:srgbClr val="A0C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1" name="Google Shape;741;g11726472ecb_2_47"/>
          <p:cNvSpPr txBox="1"/>
          <p:nvPr/>
        </p:nvSpPr>
        <p:spPr>
          <a:xfrm>
            <a:off x="4337417" y="3713374"/>
            <a:ext cx="167484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Soft Blue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23/8/0/18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160/193/209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#A0C1D1</a:t>
            </a:r>
            <a:endParaRPr sz="1400" b="0" i="0" u="none" strike="noStrike" cap="none">
              <a:solidFill>
                <a:srgbClr val="000000"/>
              </a:solidFill>
              <a:latin typeface="Arial"/>
              <a:ea typeface="Arial"/>
              <a:cs typeface="Arial"/>
              <a:sym typeface="Arial"/>
            </a:endParaRPr>
          </a:p>
        </p:txBody>
      </p:sp>
      <p:sp>
        <p:nvSpPr>
          <p:cNvPr id="742" name="Google Shape;742;g11726472ecb_2_47"/>
          <p:cNvSpPr/>
          <p:nvPr/>
        </p:nvSpPr>
        <p:spPr>
          <a:xfrm>
            <a:off x="3581637" y="2916985"/>
            <a:ext cx="653143" cy="653143"/>
          </a:xfrm>
          <a:prstGeom prst="ellipse">
            <a:avLst/>
          </a:prstGeom>
          <a:solidFill>
            <a:srgbClr val="0039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3" name="Google Shape;743;g11726472ecb_2_47"/>
          <p:cNvSpPr txBox="1"/>
          <p:nvPr/>
        </p:nvSpPr>
        <p:spPr>
          <a:xfrm>
            <a:off x="4337417" y="2828059"/>
            <a:ext cx="167484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Legacy Blue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100/29/27/79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0/57/70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#003946</a:t>
            </a:r>
            <a:endParaRPr sz="1400" b="0" i="0" u="none" strike="noStrike" cap="none">
              <a:solidFill>
                <a:srgbClr val="000000"/>
              </a:solidFill>
              <a:latin typeface="Arial"/>
              <a:ea typeface="Arial"/>
              <a:cs typeface="Arial"/>
              <a:sym typeface="Arial"/>
            </a:endParaRPr>
          </a:p>
        </p:txBody>
      </p:sp>
      <p:sp>
        <p:nvSpPr>
          <p:cNvPr id="744" name="Google Shape;744;g11726472ecb_2_47"/>
          <p:cNvSpPr/>
          <p:nvPr/>
        </p:nvSpPr>
        <p:spPr>
          <a:xfrm>
            <a:off x="3581637" y="4730314"/>
            <a:ext cx="653143" cy="653143"/>
          </a:xfrm>
          <a:prstGeom prst="ellipse">
            <a:avLst/>
          </a:prstGeom>
          <a:solidFill>
            <a:srgbClr val="D589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45" name="Google Shape;745;g11726472ecb_2_47"/>
          <p:cNvSpPr txBox="1"/>
          <p:nvPr/>
        </p:nvSpPr>
        <p:spPr>
          <a:xfrm>
            <a:off x="4337417" y="4641388"/>
            <a:ext cx="167484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Bronze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0/36/75/16</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213/137/54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 D58936</a:t>
            </a:r>
            <a:endParaRPr sz="1400" b="0" i="0" u="none" strike="noStrike" cap="none">
              <a:solidFill>
                <a:srgbClr val="000000"/>
              </a:solidFill>
              <a:latin typeface="Arial"/>
              <a:ea typeface="Arial"/>
              <a:cs typeface="Arial"/>
              <a:sym typeface="Arial"/>
            </a:endParaRPr>
          </a:p>
        </p:txBody>
      </p:sp>
      <p:sp>
        <p:nvSpPr>
          <p:cNvPr id="746" name="Google Shape;746;g11726472ecb_2_47"/>
          <p:cNvSpPr/>
          <p:nvPr/>
        </p:nvSpPr>
        <p:spPr>
          <a:xfrm>
            <a:off x="6480102" y="2020363"/>
            <a:ext cx="653143" cy="653143"/>
          </a:xfrm>
          <a:prstGeom prst="ellipse">
            <a:avLst/>
          </a:prstGeom>
          <a:solidFill>
            <a:srgbClr val="6666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7" name="Google Shape;747;g11726472ecb_2_47"/>
          <p:cNvSpPr txBox="1"/>
          <p:nvPr/>
        </p:nvSpPr>
        <p:spPr>
          <a:xfrm>
            <a:off x="7235882" y="1931437"/>
            <a:ext cx="167484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Dark Gray</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0/0/0/60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102/102/102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#666666</a:t>
            </a:r>
            <a:endParaRPr sz="1400" b="0" i="0" u="none" strike="noStrike" cap="none">
              <a:solidFill>
                <a:srgbClr val="000000"/>
              </a:solidFill>
              <a:latin typeface="Arial"/>
              <a:ea typeface="Arial"/>
              <a:cs typeface="Arial"/>
              <a:sym typeface="Arial"/>
            </a:endParaRPr>
          </a:p>
        </p:txBody>
      </p:sp>
      <p:sp>
        <p:nvSpPr>
          <p:cNvPr id="748" name="Google Shape;748;g11726472ecb_2_47"/>
          <p:cNvSpPr/>
          <p:nvPr/>
        </p:nvSpPr>
        <p:spPr>
          <a:xfrm>
            <a:off x="6480102" y="2941342"/>
            <a:ext cx="653143" cy="653143"/>
          </a:xfrm>
          <a:prstGeom prst="ellipse">
            <a:avLst/>
          </a:prstGeom>
          <a:solidFill>
            <a:srgbClr val="9999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9" name="Google Shape;749;g11726472ecb_2_47"/>
          <p:cNvSpPr txBox="1"/>
          <p:nvPr/>
        </p:nvSpPr>
        <p:spPr>
          <a:xfrm>
            <a:off x="7235882" y="2852416"/>
            <a:ext cx="167484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Medium Gray</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0/0/0/40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153/153/153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#999999</a:t>
            </a:r>
            <a:endParaRPr sz="1400" b="0" i="0" u="none" strike="noStrike" cap="none">
              <a:solidFill>
                <a:srgbClr val="000000"/>
              </a:solidFill>
              <a:latin typeface="Arial"/>
              <a:ea typeface="Arial"/>
              <a:cs typeface="Arial"/>
              <a:sym typeface="Arial"/>
            </a:endParaRPr>
          </a:p>
        </p:txBody>
      </p:sp>
      <p:sp>
        <p:nvSpPr>
          <p:cNvPr id="750" name="Google Shape;750;g11726472ecb_2_47"/>
          <p:cNvSpPr/>
          <p:nvPr/>
        </p:nvSpPr>
        <p:spPr>
          <a:xfrm>
            <a:off x="6480102" y="3802300"/>
            <a:ext cx="653143" cy="653143"/>
          </a:xfrm>
          <a:prstGeom prst="ellipse">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1" name="Google Shape;751;g11726472ecb_2_47"/>
          <p:cNvSpPr txBox="1"/>
          <p:nvPr/>
        </p:nvSpPr>
        <p:spPr>
          <a:xfrm>
            <a:off x="7235882" y="3713374"/>
            <a:ext cx="167484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Light Gray / Neutral</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0/0/0/5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243/243/243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#F3F3F3</a:t>
            </a:r>
            <a:endParaRPr sz="1400" b="0" i="0" u="none" strike="noStrike" cap="none">
              <a:solidFill>
                <a:srgbClr val="000000"/>
              </a:solidFill>
              <a:latin typeface="Arial"/>
              <a:ea typeface="Arial"/>
              <a:cs typeface="Arial"/>
              <a:sym typeface="Arial"/>
            </a:endParaRPr>
          </a:p>
        </p:txBody>
      </p:sp>
      <p:sp>
        <p:nvSpPr>
          <p:cNvPr id="752" name="Google Shape;752;g11726472ecb_2_47"/>
          <p:cNvSpPr/>
          <p:nvPr/>
        </p:nvSpPr>
        <p:spPr>
          <a:xfrm>
            <a:off x="9187290" y="3802300"/>
            <a:ext cx="653143" cy="653143"/>
          </a:xfrm>
          <a:prstGeom prst="ellipse">
            <a:avLst/>
          </a:prstGeom>
          <a:solidFill>
            <a:srgbClr val="FFBD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3" name="Google Shape;753;g11726472ecb_2_47"/>
          <p:cNvSpPr txBox="1"/>
          <p:nvPr/>
        </p:nvSpPr>
        <p:spPr>
          <a:xfrm>
            <a:off x="9943070" y="3713374"/>
            <a:ext cx="190344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Marigold</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0/26/100/0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255/189/0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#FFBD00</a:t>
            </a:r>
            <a:endParaRPr sz="1400" b="0" i="0" u="none" strike="noStrike" cap="none">
              <a:solidFill>
                <a:srgbClr val="000000"/>
              </a:solidFill>
              <a:latin typeface="Arial"/>
              <a:ea typeface="Arial"/>
              <a:cs typeface="Arial"/>
              <a:sym typeface="Arial"/>
            </a:endParaRPr>
          </a:p>
        </p:txBody>
      </p:sp>
      <p:sp>
        <p:nvSpPr>
          <p:cNvPr id="754" name="Google Shape;754;g11726472ecb_2_47"/>
          <p:cNvSpPr txBox="1"/>
          <p:nvPr/>
        </p:nvSpPr>
        <p:spPr>
          <a:xfrm>
            <a:off x="303238" y="6391909"/>
            <a:ext cx="351763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Arial"/>
                <a:ea typeface="Arial"/>
                <a:cs typeface="Arial"/>
                <a:sym typeface="Arial"/>
              </a:rPr>
              <a:t>*NOTE LEGACY CRIMSON USES A CUSTOM CMYK BUILD</a:t>
            </a:r>
            <a:endParaRPr sz="1400" b="0" i="0" u="none" strike="noStrike" cap="none">
              <a:solidFill>
                <a:srgbClr val="000000"/>
              </a:solidFill>
              <a:latin typeface="Arial"/>
              <a:ea typeface="Arial"/>
              <a:cs typeface="Arial"/>
              <a:sym typeface="Arial"/>
            </a:endParaRPr>
          </a:p>
        </p:txBody>
      </p:sp>
      <p:sp>
        <p:nvSpPr>
          <p:cNvPr id="755" name="Google Shape;755;g11726472ecb_2_47"/>
          <p:cNvSpPr/>
          <p:nvPr/>
        </p:nvSpPr>
        <p:spPr>
          <a:xfrm>
            <a:off x="3581637" y="2021532"/>
            <a:ext cx="653143" cy="653143"/>
          </a:xfrm>
          <a:prstGeom prst="ellipse">
            <a:avLst/>
          </a:prstGeom>
          <a:solidFill>
            <a:srgbClr val="A71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6" name="Google Shape;756;g11726472ecb_2_47"/>
          <p:cNvSpPr txBox="1"/>
          <p:nvPr/>
        </p:nvSpPr>
        <p:spPr>
          <a:xfrm>
            <a:off x="4337417" y="1932606"/>
            <a:ext cx="262190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Legacy Crimson </a:t>
            </a:r>
            <a:r>
              <a:rPr lang="en-US" sz="1200" b="0" i="0" u="none" strike="noStrike" cap="none">
                <a:solidFill>
                  <a:schemeClr val="dk1"/>
                </a:solidFill>
                <a:latin typeface="Arial"/>
                <a:ea typeface="Arial"/>
                <a:cs typeface="Arial"/>
                <a:sym typeface="Arial"/>
              </a:rPr>
              <a:t>| PMS 187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0/100/60/25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167/25/48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#AC162C</a:t>
            </a:r>
            <a:endParaRPr sz="1400" b="0" i="0" u="none" strike="noStrike" cap="none">
              <a:solidFill>
                <a:srgbClr val="000000"/>
              </a:solidFill>
              <a:latin typeface="Arial"/>
              <a:ea typeface="Arial"/>
              <a:cs typeface="Arial"/>
              <a:sym typeface="Arial"/>
            </a:endParaRPr>
          </a:p>
        </p:txBody>
      </p:sp>
      <p:sp>
        <p:nvSpPr>
          <p:cNvPr id="757" name="Google Shape;757;g11726472ecb_2_47"/>
          <p:cNvSpPr/>
          <p:nvPr/>
        </p:nvSpPr>
        <p:spPr>
          <a:xfrm>
            <a:off x="9187290" y="2935819"/>
            <a:ext cx="653143" cy="653143"/>
          </a:xfrm>
          <a:prstGeom prst="ellipse">
            <a:avLst/>
          </a:prstGeom>
          <a:solidFill>
            <a:srgbClr val="6AAB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8" name="Google Shape;758;g11726472ecb_2_47"/>
          <p:cNvSpPr txBox="1"/>
          <p:nvPr/>
        </p:nvSpPr>
        <p:spPr>
          <a:xfrm>
            <a:off x="9943070" y="2846893"/>
            <a:ext cx="167484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Teal</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41/5/0/29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106/171/180 HEX # 6AABB4</a:t>
            </a:r>
            <a:endParaRPr sz="1400" b="0" i="0" u="none" strike="noStrike" cap="none">
              <a:solidFill>
                <a:srgbClr val="000000"/>
              </a:solidFill>
              <a:latin typeface="Arial"/>
              <a:ea typeface="Arial"/>
              <a:cs typeface="Arial"/>
              <a:sym typeface="Arial"/>
            </a:endParaRPr>
          </a:p>
        </p:txBody>
      </p:sp>
      <p:sp>
        <p:nvSpPr>
          <p:cNvPr id="759" name="Google Shape;759;g11726472ecb_2_47"/>
          <p:cNvSpPr/>
          <p:nvPr/>
        </p:nvSpPr>
        <p:spPr>
          <a:xfrm>
            <a:off x="9187290" y="2020363"/>
            <a:ext cx="653143" cy="653143"/>
          </a:xfrm>
          <a:prstGeom prst="ellipse">
            <a:avLst/>
          </a:prstGeom>
          <a:solidFill>
            <a:srgbClr val="6C7D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60" name="Google Shape;760;g11726472ecb_2_47"/>
          <p:cNvSpPr txBox="1"/>
          <p:nvPr/>
        </p:nvSpPr>
        <p:spPr>
          <a:xfrm>
            <a:off x="9943070" y="1931437"/>
            <a:ext cx="167484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Olive Green</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14/0/43/51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108/125/71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#6C7D47</a:t>
            </a:r>
            <a:endParaRPr sz="1400" b="0" i="0" u="none" strike="noStrike" cap="none">
              <a:solidFill>
                <a:srgbClr val="000000"/>
              </a:solidFill>
              <a:latin typeface="Arial"/>
              <a:ea typeface="Arial"/>
              <a:cs typeface="Arial"/>
              <a:sym typeface="Arial"/>
            </a:endParaRPr>
          </a:p>
        </p:txBody>
      </p:sp>
      <p:sp>
        <p:nvSpPr>
          <p:cNvPr id="761" name="Google Shape;761;g11726472ecb_2_47"/>
          <p:cNvSpPr/>
          <p:nvPr/>
        </p:nvSpPr>
        <p:spPr>
          <a:xfrm>
            <a:off x="9187290" y="4717756"/>
            <a:ext cx="653143" cy="653143"/>
          </a:xfrm>
          <a:prstGeom prst="ellipse">
            <a:avLst/>
          </a:prstGeom>
          <a:solidFill>
            <a:srgbClr val="E34E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2" name="Google Shape;762;g11726472ecb_2_47"/>
          <p:cNvSpPr txBox="1"/>
          <p:nvPr/>
        </p:nvSpPr>
        <p:spPr>
          <a:xfrm>
            <a:off x="9943070" y="4628830"/>
            <a:ext cx="190344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Fire Red</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0/65/88/11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226/78/27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#E24E1B</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emplate tips">
  <p:cSld name="Template tips">
    <p:spTree>
      <p:nvGrpSpPr>
        <p:cNvPr id="1" name="Shape 763"/>
        <p:cNvGrpSpPr/>
        <p:nvPr/>
      </p:nvGrpSpPr>
      <p:grpSpPr>
        <a:xfrm>
          <a:off x="0" y="0"/>
          <a:ext cx="0" cy="0"/>
          <a:chOff x="0" y="0"/>
          <a:chExt cx="0" cy="0"/>
        </a:xfrm>
      </p:grpSpPr>
      <p:sp>
        <p:nvSpPr>
          <p:cNvPr id="764" name="Google Shape;764;g11726472ecb_2_8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5" name="Google Shape;765;g11726472ecb_2_8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6" name="Google Shape;766;g11726472ecb_2_8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67" name="Google Shape;767;g11726472ecb_2_80"/>
          <p:cNvSpPr txBox="1"/>
          <p:nvPr/>
        </p:nvSpPr>
        <p:spPr>
          <a:xfrm>
            <a:off x="609600" y="1245711"/>
            <a:ext cx="2888974" cy="21852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FONTS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Please use Arial font throughout the deck.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Headings should be </a:t>
            </a:r>
            <a:r>
              <a:rPr lang="en-US" sz="1800" b="1" i="0" u="none" strike="noStrike" cap="none">
                <a:solidFill>
                  <a:schemeClr val="dk1"/>
                </a:solidFill>
                <a:latin typeface="Arial"/>
                <a:ea typeface="Arial"/>
                <a:cs typeface="Arial"/>
                <a:sym typeface="Arial"/>
              </a:rPr>
              <a:t>bolded.</a:t>
            </a:r>
            <a:endParaRPr sz="1400" b="0" i="0" u="none" strike="noStrike" cap="none">
              <a:solidFill>
                <a:srgbClr val="000000"/>
              </a:solidFill>
              <a:latin typeface="Arial"/>
              <a:ea typeface="Arial"/>
              <a:cs typeface="Arial"/>
              <a:sym typeface="Arial"/>
            </a:endParaRPr>
          </a:p>
        </p:txBody>
      </p:sp>
      <p:sp>
        <p:nvSpPr>
          <p:cNvPr id="768" name="Google Shape;768;g11726472ecb_2_80"/>
          <p:cNvSpPr txBox="1"/>
          <p:nvPr/>
        </p:nvSpPr>
        <p:spPr>
          <a:xfrm>
            <a:off x="3764445" y="1245711"/>
            <a:ext cx="3977309" cy="51244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LOGO USAGE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Default to gov’t logo and template where permitted</a:t>
            </a:r>
            <a:r>
              <a:rPr lang="en-US" sz="1400" b="0" i="0" u="none" strike="noStrike" cap="none">
                <a:solidFill>
                  <a:schemeClr val="dk1"/>
                </a:solidFill>
                <a:latin typeface="Arial"/>
                <a:ea typeface="Arial"/>
                <a:cs typeface="Arial"/>
                <a:sym typeface="Arial"/>
              </a:rPr>
              <a:t>; where gov’t logo/template isn’t appropriate or permitted, use our logo and template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All references to the GPL should be to “the Harvard Kennedy School/HKS GPL,” </a:t>
            </a:r>
            <a:r>
              <a:rPr lang="en-US" sz="1400" b="1" i="0" u="none" strike="noStrike" cap="none">
                <a:solidFill>
                  <a:schemeClr val="dk1"/>
                </a:solidFill>
                <a:latin typeface="Arial"/>
                <a:ea typeface="Arial"/>
                <a:cs typeface="Arial"/>
                <a:sym typeface="Arial"/>
              </a:rPr>
              <a:t>not “Harvard GPL” and never “Harvard”</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Do not use Harvard logo</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Harvard shield </a:t>
            </a:r>
            <a:r>
              <a:rPr lang="en-US" sz="1100" b="1" i="0" u="none" strike="noStrike" cap="none">
                <a:solidFill>
                  <a:schemeClr val="dk1"/>
                </a:solidFill>
                <a:latin typeface="Arial"/>
                <a:ea typeface="Arial"/>
                <a:cs typeface="Arial"/>
                <a:sym typeface="Arial"/>
              </a:rPr>
              <a:t>cannot be used independently </a:t>
            </a:r>
            <a:r>
              <a:rPr lang="en-US" sz="1100" b="0" i="0" u="none" strike="noStrike" cap="none">
                <a:solidFill>
                  <a:schemeClr val="dk1"/>
                </a:solidFill>
                <a:latin typeface="Arial"/>
                <a:ea typeface="Arial"/>
                <a:cs typeface="Arial"/>
                <a:sym typeface="Arial"/>
              </a:rPr>
              <a:t>from the GPL logo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Only use the GPL logo w/ HKS shield </a:t>
            </a:r>
            <a:r>
              <a:rPr lang="en-US" sz="1400" b="1" i="0" u="none" strike="noStrike" cap="none">
                <a:solidFill>
                  <a:schemeClr val="dk1"/>
                </a:solidFill>
                <a:latin typeface="Arial"/>
                <a:ea typeface="Arial"/>
                <a:cs typeface="Arial"/>
                <a:sym typeface="Arial"/>
              </a:rPr>
              <a:t>on its own—no co-branding</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Same applies for Harvard name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Text-only GPL logo (no Harvard name) </a:t>
            </a:r>
            <a:r>
              <a:rPr lang="en-US" sz="1400" b="1" i="0" u="none" strike="noStrike" cap="none">
                <a:solidFill>
                  <a:schemeClr val="dk1"/>
                </a:solidFill>
                <a:latin typeface="Arial"/>
                <a:ea typeface="Arial"/>
                <a:cs typeface="Arial"/>
                <a:sym typeface="Arial"/>
              </a:rPr>
              <a:t>can be used </a:t>
            </a:r>
            <a:r>
              <a:rPr lang="en-US" sz="1400" b="0" i="0" u="none" strike="noStrike" cap="none">
                <a:solidFill>
                  <a:schemeClr val="dk1"/>
                </a:solidFill>
                <a:latin typeface="Arial"/>
                <a:ea typeface="Arial"/>
                <a:cs typeface="Arial"/>
                <a:sym typeface="Arial"/>
              </a:rPr>
              <a:t>with others’ logos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Logo scenarios: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Can the GPL logo with Harvard shield appear next to third parties’ logos on something we collaborated on? </a:t>
            </a:r>
            <a:r>
              <a:rPr lang="en-US" sz="1100" b="1" i="0" u="none" strike="noStrike" cap="none">
                <a:solidFill>
                  <a:schemeClr val="dk1"/>
                </a:solidFill>
                <a:latin typeface="Arial"/>
                <a:ea typeface="Arial"/>
                <a:cs typeface="Arial"/>
                <a:sym typeface="Arial"/>
              </a:rPr>
              <a:t>No.</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Can the GPL text-only logo appear next to third parties’ logos on something we collaborated on? </a:t>
            </a:r>
            <a:r>
              <a:rPr lang="en-US" sz="1100" b="1" i="0" u="none" strike="noStrike" cap="none">
                <a:solidFill>
                  <a:schemeClr val="dk1"/>
                </a:solidFill>
                <a:latin typeface="Arial"/>
                <a:ea typeface="Arial"/>
                <a:cs typeface="Arial"/>
                <a:sym typeface="Arial"/>
              </a:rPr>
              <a:t>Yes!</a:t>
            </a:r>
            <a:endParaRPr sz="1400" b="0" i="0" u="none" strike="noStrike" cap="none">
              <a:solidFill>
                <a:srgbClr val="000000"/>
              </a:solidFill>
              <a:latin typeface="Arial"/>
              <a:ea typeface="Arial"/>
              <a:cs typeface="Arial"/>
              <a:sym typeface="Arial"/>
            </a:endParaRPr>
          </a:p>
        </p:txBody>
      </p:sp>
      <p:sp>
        <p:nvSpPr>
          <p:cNvPr id="769" name="Google Shape;769;g11726472ecb_2_80"/>
          <p:cNvSpPr txBox="1"/>
          <p:nvPr/>
        </p:nvSpPr>
        <p:spPr>
          <a:xfrm>
            <a:off x="8388626" y="1245711"/>
            <a:ext cx="3183710" cy="21852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COLORS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Please use the HKS Color Palette (in slide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For charts and graphs, please use the graph colors.</a:t>
            </a:r>
            <a:endParaRPr sz="1400" b="0" i="0" u="none" strike="noStrike" cap="none">
              <a:solidFill>
                <a:srgbClr val="000000"/>
              </a:solidFill>
              <a:latin typeface="Arial"/>
              <a:ea typeface="Arial"/>
              <a:cs typeface="Arial"/>
              <a:sym typeface="Arial"/>
            </a:endParaRPr>
          </a:p>
        </p:txBody>
      </p:sp>
      <p:sp>
        <p:nvSpPr>
          <p:cNvPr id="770" name="Google Shape;770;g11726472ecb_2_80"/>
          <p:cNvSpPr/>
          <p:nvPr/>
        </p:nvSpPr>
        <p:spPr>
          <a:xfrm>
            <a:off x="0" y="352309"/>
            <a:ext cx="393192" cy="3952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1" name="Google Shape;771;g11726472ecb_2_80"/>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ide - Classic w/ agenda">
  <p:cSld name="Title Side - Classic w/ agenda">
    <p:spTree>
      <p:nvGrpSpPr>
        <p:cNvPr id="1" name="Shape 772"/>
        <p:cNvGrpSpPr/>
        <p:nvPr/>
      </p:nvGrpSpPr>
      <p:grpSpPr>
        <a:xfrm>
          <a:off x="0" y="0"/>
          <a:ext cx="0" cy="0"/>
          <a:chOff x="0" y="0"/>
          <a:chExt cx="0" cy="0"/>
        </a:xfrm>
      </p:grpSpPr>
      <p:sp>
        <p:nvSpPr>
          <p:cNvPr id="773" name="Google Shape;773;g11726472ecb_2_89"/>
          <p:cNvSpPr/>
          <p:nvPr/>
        </p:nvSpPr>
        <p:spPr>
          <a:xfrm>
            <a:off x="405389" y="1104817"/>
            <a:ext cx="11379201" cy="4838783"/>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4" name="Google Shape;774;g11726472ecb_2_89"/>
          <p:cNvSpPr/>
          <p:nvPr/>
        </p:nvSpPr>
        <p:spPr>
          <a:xfrm>
            <a:off x="406401" y="6019800"/>
            <a:ext cx="11379201" cy="228600"/>
          </a:xfrm>
          <a:prstGeom prst="rect">
            <a:avLst/>
          </a:prstGeom>
          <a:solidFill>
            <a:srgbClr val="A719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lt1"/>
                </a:solidFill>
                <a:latin typeface="Arial"/>
                <a:ea typeface="Arial"/>
                <a:cs typeface="Arial"/>
                <a:sym typeface="Arial"/>
              </a:rPr>
              <a:t>govlab.hks.harvard.edu</a:t>
            </a:r>
            <a:endParaRPr sz="1600" b="0" i="1" u="none" strike="noStrike" cap="none">
              <a:solidFill>
                <a:schemeClr val="lt1"/>
              </a:solidFill>
              <a:latin typeface="Arial"/>
              <a:ea typeface="Arial"/>
              <a:cs typeface="Arial"/>
              <a:sym typeface="Arial"/>
            </a:endParaRPr>
          </a:p>
        </p:txBody>
      </p:sp>
      <p:sp>
        <p:nvSpPr>
          <p:cNvPr id="775" name="Google Shape;775;g11726472ecb_2_89"/>
          <p:cNvSpPr txBox="1">
            <a:spLocks noGrp="1"/>
          </p:cNvSpPr>
          <p:nvPr>
            <p:ph type="ctrTitle"/>
          </p:nvPr>
        </p:nvSpPr>
        <p:spPr>
          <a:xfrm>
            <a:off x="1320800" y="1278770"/>
            <a:ext cx="9550400" cy="1150937"/>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AE2431"/>
              </a:buClr>
              <a:buSzPts val="3600"/>
              <a:buFont typeface="Arial"/>
              <a:buNone/>
              <a:defRPr sz="3600" b="1">
                <a:solidFill>
                  <a:srgbClr val="AE243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6" name="Google Shape;776;g11726472ecb_2_89"/>
          <p:cNvSpPr txBox="1">
            <a:spLocks noGrp="1"/>
          </p:cNvSpPr>
          <p:nvPr>
            <p:ph type="subTitle" idx="1"/>
          </p:nvPr>
        </p:nvSpPr>
        <p:spPr>
          <a:xfrm>
            <a:off x="1320800" y="2561243"/>
            <a:ext cx="9550400" cy="50821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Clr>
                <a:schemeClr val="dk1"/>
              </a:buClr>
              <a:buSzPts val="2400"/>
              <a:buNone/>
              <a:defRPr sz="2400">
                <a:latin typeface="Arial"/>
                <a:ea typeface="Arial"/>
                <a:cs typeface="Arial"/>
                <a:sym typeface="Arial"/>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pic>
        <p:nvPicPr>
          <p:cNvPr id="777" name="Google Shape;777;g11726472ecb_2_89"/>
          <p:cNvPicPr preferRelativeResize="0"/>
          <p:nvPr/>
        </p:nvPicPr>
        <p:blipFill rotWithShape="1">
          <a:blip r:embed="rId2">
            <a:alphaModFix/>
          </a:blip>
          <a:srcRect/>
          <a:stretch/>
        </p:blipFill>
        <p:spPr>
          <a:xfrm>
            <a:off x="533400" y="401128"/>
            <a:ext cx="2999219" cy="480302"/>
          </a:xfrm>
          <a:prstGeom prst="rect">
            <a:avLst/>
          </a:prstGeom>
          <a:noFill/>
          <a:ln>
            <a:noFill/>
          </a:ln>
        </p:spPr>
      </p:pic>
      <p:sp>
        <p:nvSpPr>
          <p:cNvPr id="778" name="Google Shape;778;g11726472ecb_2_89"/>
          <p:cNvSpPr txBox="1">
            <a:spLocks noGrp="1"/>
          </p:cNvSpPr>
          <p:nvPr>
            <p:ph type="body" idx="2"/>
          </p:nvPr>
        </p:nvSpPr>
        <p:spPr>
          <a:xfrm>
            <a:off x="1320800" y="3200989"/>
            <a:ext cx="9548381" cy="34006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228600" algn="l">
              <a:lnSpc>
                <a:spcPct val="100000"/>
              </a:lnSpc>
              <a:spcBef>
                <a:spcPts val="320"/>
              </a:spcBef>
              <a:spcAft>
                <a:spcPts val="0"/>
              </a:spcAft>
              <a:buClr>
                <a:schemeClr val="accent5"/>
              </a:buClr>
              <a:buSzPts val="1600"/>
              <a:buNone/>
              <a:defRPr>
                <a:solidFill>
                  <a:schemeClr val="accent5"/>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9" name="Google Shape;779;g11726472ecb_2_89"/>
          <p:cNvSpPr txBox="1">
            <a:spLocks noGrp="1"/>
          </p:cNvSpPr>
          <p:nvPr>
            <p:ph type="body" idx="3"/>
          </p:nvPr>
        </p:nvSpPr>
        <p:spPr>
          <a:xfrm>
            <a:off x="1319214" y="3898900"/>
            <a:ext cx="9550400" cy="34006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sz="1800" b="1" u="sng"/>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0" name="Google Shape;780;g11726472ecb_2_89"/>
          <p:cNvSpPr txBox="1">
            <a:spLocks noGrp="1"/>
          </p:cNvSpPr>
          <p:nvPr>
            <p:ph type="body" idx="4"/>
          </p:nvPr>
        </p:nvSpPr>
        <p:spPr>
          <a:xfrm>
            <a:off x="1323975" y="4238968"/>
            <a:ext cx="9544050" cy="1339508"/>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320"/>
              </a:spcBef>
              <a:spcAft>
                <a:spcPts val="0"/>
              </a:spcAft>
              <a:buClr>
                <a:schemeClr val="dk1"/>
              </a:buClr>
              <a:buSzPts val="1600"/>
              <a:buFont typeface="Arial"/>
              <a:buChar char="•"/>
              <a:defRPr sz="1600" b="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 Modern">
  <p:cSld name="Title Slide - Modern">
    <p:spTree>
      <p:nvGrpSpPr>
        <p:cNvPr id="1" name="Shape 781"/>
        <p:cNvGrpSpPr/>
        <p:nvPr/>
      </p:nvGrpSpPr>
      <p:grpSpPr>
        <a:xfrm>
          <a:off x="0" y="0"/>
          <a:ext cx="0" cy="0"/>
          <a:chOff x="0" y="0"/>
          <a:chExt cx="0" cy="0"/>
        </a:xfrm>
      </p:grpSpPr>
      <p:sp>
        <p:nvSpPr>
          <p:cNvPr id="782" name="Google Shape;782;g11726472ecb_2_98"/>
          <p:cNvSpPr/>
          <p:nvPr/>
        </p:nvSpPr>
        <p:spPr>
          <a:xfrm>
            <a:off x="1066799" y="2039593"/>
            <a:ext cx="10058402" cy="2761006"/>
          </a:xfrm>
          <a:prstGeom prst="rect">
            <a:avLst/>
          </a:prstGeom>
          <a:solidFill>
            <a:schemeClr val="lt1"/>
          </a:solidFill>
          <a:ln w="28575" cap="flat" cmpd="sng">
            <a:solidFill>
              <a:srgbClr val="D8D8D8"/>
            </a:solidFill>
            <a:prstDash val="solid"/>
            <a:round/>
            <a:headEnd type="none" w="sm" len="sm"/>
            <a:tailEnd type="none" w="sm" len="sm"/>
          </a:ln>
          <a:effectLst>
            <a:outerShdw blurRad="50800" dist="38100" dir="2700000" algn="tl" rotWithShape="0">
              <a:srgbClr val="7F7F7F">
                <a:alpha val="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3" name="Google Shape;783;g11726472ecb_2_98"/>
          <p:cNvSpPr/>
          <p:nvPr/>
        </p:nvSpPr>
        <p:spPr>
          <a:xfrm>
            <a:off x="1066317" y="4800600"/>
            <a:ext cx="10058401" cy="58393"/>
          </a:xfrm>
          <a:prstGeom prst="rect">
            <a:avLst/>
          </a:prstGeom>
          <a:solidFill>
            <a:srgbClr val="D8D8D8"/>
          </a:solidFill>
          <a:ln w="25400" cap="flat" cmpd="sng">
            <a:solidFill>
              <a:srgbClr val="D8D8D8"/>
            </a:solidFill>
            <a:prstDash val="solid"/>
            <a:round/>
            <a:headEnd type="none" w="sm" len="sm"/>
            <a:tailEnd type="none" w="sm" len="sm"/>
          </a:ln>
          <a:effectLst>
            <a:outerShdw blurRad="50800" dist="38100" dir="2700000" algn="tl" rotWithShape="0">
              <a:srgbClr val="7F7F7F">
                <a:alpha val="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4" name="Google Shape;784;g11726472ecb_2_98"/>
          <p:cNvSpPr/>
          <p:nvPr/>
        </p:nvSpPr>
        <p:spPr>
          <a:xfrm>
            <a:off x="0" y="6608484"/>
            <a:ext cx="12192000" cy="250494"/>
          </a:xfrm>
          <a:prstGeom prst="rect">
            <a:avLst/>
          </a:prstGeom>
          <a:solidFill>
            <a:srgbClr val="A71930"/>
          </a:solidFill>
          <a:ln w="25400" cap="flat" cmpd="sng">
            <a:solidFill>
              <a:srgbClr val="A71930"/>
            </a:solidFill>
            <a:prstDash val="solid"/>
            <a:round/>
            <a:headEnd type="none" w="sm" len="sm"/>
            <a:tailEnd type="none" w="sm" len="sm"/>
          </a:ln>
          <a:effectLst>
            <a:outerShdw blurRad="50800" dist="38100" dir="2700000" algn="tl" rotWithShape="0">
              <a:srgbClr val="7F7F7F">
                <a:alpha val="901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lt1"/>
                </a:solidFill>
                <a:latin typeface="Arial"/>
                <a:ea typeface="Arial"/>
                <a:cs typeface="Arial"/>
                <a:sym typeface="Arial"/>
              </a:rPr>
              <a:t>govlab.hks.harvard.edu</a:t>
            </a:r>
            <a:endParaRPr sz="1600" b="0" i="1" u="none" strike="noStrike" cap="none">
              <a:solidFill>
                <a:schemeClr val="lt1"/>
              </a:solidFill>
              <a:latin typeface="Arial"/>
              <a:ea typeface="Arial"/>
              <a:cs typeface="Arial"/>
              <a:sym typeface="Arial"/>
            </a:endParaRPr>
          </a:p>
        </p:txBody>
      </p:sp>
      <p:sp>
        <p:nvSpPr>
          <p:cNvPr id="785" name="Google Shape;785;g11726472ecb_2_98"/>
          <p:cNvSpPr txBox="1">
            <a:spLocks noGrp="1"/>
          </p:cNvSpPr>
          <p:nvPr>
            <p:ph type="ctrTitle"/>
          </p:nvPr>
        </p:nvSpPr>
        <p:spPr>
          <a:xfrm>
            <a:off x="1193799" y="2260258"/>
            <a:ext cx="9550400" cy="115093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2"/>
              </a:buClr>
              <a:buSzPts val="4000"/>
              <a:buFont typeface="Arial"/>
              <a:buNone/>
              <a:defRPr sz="4000" b="1">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6" name="Google Shape;786;g11726472ecb_2_98"/>
          <p:cNvSpPr txBox="1">
            <a:spLocks noGrp="1"/>
          </p:cNvSpPr>
          <p:nvPr>
            <p:ph type="subTitle" idx="1"/>
          </p:nvPr>
        </p:nvSpPr>
        <p:spPr>
          <a:xfrm>
            <a:off x="1193799" y="3521216"/>
            <a:ext cx="9550400" cy="685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Clr>
                <a:schemeClr val="dk1"/>
              </a:buClr>
              <a:buSzPts val="2400"/>
              <a:buNone/>
              <a:defRPr sz="2400">
                <a:latin typeface="Arial"/>
                <a:ea typeface="Arial"/>
                <a:cs typeface="Arial"/>
                <a:sym typeface="Arial"/>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pic>
        <p:nvPicPr>
          <p:cNvPr id="787" name="Google Shape;787;g11726472ecb_2_98"/>
          <p:cNvPicPr preferRelativeResize="0"/>
          <p:nvPr/>
        </p:nvPicPr>
        <p:blipFill rotWithShape="1">
          <a:blip r:embed="rId2">
            <a:alphaModFix/>
          </a:blip>
          <a:srcRect/>
          <a:stretch/>
        </p:blipFill>
        <p:spPr>
          <a:xfrm>
            <a:off x="1041395" y="5335982"/>
            <a:ext cx="2999219" cy="475007"/>
          </a:xfrm>
          <a:prstGeom prst="rect">
            <a:avLst/>
          </a:prstGeom>
          <a:noFill/>
          <a:ln>
            <a:noFill/>
          </a:ln>
        </p:spPr>
      </p:pic>
      <p:sp>
        <p:nvSpPr>
          <p:cNvPr id="788" name="Google Shape;788;g11726472ecb_2_98"/>
          <p:cNvSpPr/>
          <p:nvPr/>
        </p:nvSpPr>
        <p:spPr>
          <a:xfrm>
            <a:off x="952500" y="2416625"/>
            <a:ext cx="134614" cy="1906985"/>
          </a:xfrm>
          <a:prstGeom prst="rect">
            <a:avLst/>
          </a:prstGeom>
          <a:solidFill>
            <a:srgbClr val="A71930"/>
          </a:solidFill>
          <a:ln w="25400" cap="flat" cmpd="sng">
            <a:solidFill>
              <a:srgbClr val="A7193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1" u="none" strike="noStrike" cap="none">
              <a:solidFill>
                <a:schemeClr val="lt1"/>
              </a:solidFill>
              <a:latin typeface="Arial"/>
              <a:ea typeface="Arial"/>
              <a:cs typeface="Arial"/>
              <a:sym typeface="Arial"/>
            </a:endParaRPr>
          </a:p>
        </p:txBody>
      </p:sp>
      <p:sp>
        <p:nvSpPr>
          <p:cNvPr id="789" name="Google Shape;789;g11726472ecb_2_98"/>
          <p:cNvSpPr txBox="1">
            <a:spLocks noGrp="1"/>
          </p:cNvSpPr>
          <p:nvPr>
            <p:ph type="body" idx="2"/>
          </p:nvPr>
        </p:nvSpPr>
        <p:spPr>
          <a:xfrm>
            <a:off x="1193799" y="4317038"/>
            <a:ext cx="9550400" cy="34006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228600" algn="l">
              <a:lnSpc>
                <a:spcPct val="100000"/>
              </a:lnSpc>
              <a:spcBef>
                <a:spcPts val="320"/>
              </a:spcBef>
              <a:spcAft>
                <a:spcPts val="0"/>
              </a:spcAft>
              <a:buClr>
                <a:schemeClr val="accent5"/>
              </a:buClr>
              <a:buSzPts val="1600"/>
              <a:buNone/>
              <a:defRPr>
                <a:solidFill>
                  <a:schemeClr val="accent5"/>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90"/>
        <p:cNvGrpSpPr/>
        <p:nvPr/>
      </p:nvGrpSpPr>
      <p:grpSpPr>
        <a:xfrm>
          <a:off x="0" y="0"/>
          <a:ext cx="0" cy="0"/>
          <a:chOff x="0" y="0"/>
          <a:chExt cx="0" cy="0"/>
        </a:xfrm>
      </p:grpSpPr>
      <p:sp>
        <p:nvSpPr>
          <p:cNvPr id="791" name="Google Shape;791;g11726472ecb_2_107"/>
          <p:cNvSpPr/>
          <p:nvPr/>
        </p:nvSpPr>
        <p:spPr>
          <a:xfrm>
            <a:off x="240821" y="6284401"/>
            <a:ext cx="11710358" cy="90519"/>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2" name="Google Shape;792;g11726472ecb_2_107"/>
          <p:cNvSpPr/>
          <p:nvPr/>
        </p:nvSpPr>
        <p:spPr>
          <a:xfrm rot="10800000" flipH="1">
            <a:off x="240821" y="6426679"/>
            <a:ext cx="11710358" cy="370936"/>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3" name="Google Shape;793;g11726472ecb_2_107"/>
          <p:cNvSpPr txBox="1">
            <a:spLocks noGrp="1"/>
          </p:cNvSpPr>
          <p:nvPr>
            <p:ph type="dt" idx="10"/>
          </p:nvPr>
        </p:nvSpPr>
        <p:spPr>
          <a:xfrm>
            <a:off x="609600" y="6432490"/>
            <a:ext cx="1028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4" name="Google Shape;794;g11726472ecb_2_107"/>
          <p:cNvSpPr txBox="1">
            <a:spLocks noGrp="1"/>
          </p:cNvSpPr>
          <p:nvPr>
            <p:ph type="sldNum" idx="12"/>
          </p:nvPr>
        </p:nvSpPr>
        <p:spPr>
          <a:xfrm>
            <a:off x="11201400" y="6432490"/>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795" name="Google Shape;795;g11726472ecb_2_107"/>
          <p:cNvSpPr/>
          <p:nvPr/>
        </p:nvSpPr>
        <p:spPr>
          <a:xfrm>
            <a:off x="0" y="352309"/>
            <a:ext cx="393192" cy="3952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6" name="Google Shape;796;g11726472ecb_2_107"/>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7" name="Google Shape;797;g11726472ecb_2_107"/>
          <p:cNvSpPr txBox="1">
            <a:spLocks noGrp="1"/>
          </p:cNvSpPr>
          <p:nvPr>
            <p:ph type="body" idx="1"/>
          </p:nvPr>
        </p:nvSpPr>
        <p:spPr>
          <a:xfrm>
            <a:off x="609600" y="1127125"/>
            <a:ext cx="10972800" cy="445135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3 Columns, Color headers">
  <p:cSld name="3 Columns, Color headers">
    <p:spTree>
      <p:nvGrpSpPr>
        <p:cNvPr id="1" name="Shape 798"/>
        <p:cNvGrpSpPr/>
        <p:nvPr/>
      </p:nvGrpSpPr>
      <p:grpSpPr>
        <a:xfrm>
          <a:off x="0" y="0"/>
          <a:ext cx="0" cy="0"/>
          <a:chOff x="0" y="0"/>
          <a:chExt cx="0" cy="0"/>
        </a:xfrm>
      </p:grpSpPr>
      <p:sp>
        <p:nvSpPr>
          <p:cNvPr id="799" name="Google Shape;799;g11726472ecb_2_115"/>
          <p:cNvSpPr/>
          <p:nvPr/>
        </p:nvSpPr>
        <p:spPr>
          <a:xfrm>
            <a:off x="240821" y="6284401"/>
            <a:ext cx="11710358" cy="90519"/>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0" name="Google Shape;800;g11726472ecb_2_115"/>
          <p:cNvSpPr/>
          <p:nvPr/>
        </p:nvSpPr>
        <p:spPr>
          <a:xfrm rot="10800000" flipH="1">
            <a:off x="240821" y="6426679"/>
            <a:ext cx="11710358" cy="370936"/>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1" name="Google Shape;801;g11726472ecb_2_115"/>
          <p:cNvSpPr txBox="1">
            <a:spLocks noGrp="1"/>
          </p:cNvSpPr>
          <p:nvPr>
            <p:ph type="body" idx="1"/>
          </p:nvPr>
        </p:nvSpPr>
        <p:spPr>
          <a:xfrm>
            <a:off x="609600" y="1981200"/>
            <a:ext cx="347472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55600" algn="l">
              <a:lnSpc>
                <a:spcPct val="100000"/>
              </a:lnSpc>
              <a:spcBef>
                <a:spcPts val="400"/>
              </a:spcBef>
              <a:spcAft>
                <a:spcPts val="0"/>
              </a:spcAft>
              <a:buClr>
                <a:schemeClr val="dk1"/>
              </a:buClr>
              <a:buSzPts val="2000"/>
              <a:buFont typeface="Courier New"/>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2" name="Google Shape;802;g11726472ecb_2_115"/>
          <p:cNvSpPr txBox="1">
            <a:spLocks noGrp="1"/>
          </p:cNvSpPr>
          <p:nvPr>
            <p:ph type="body" idx="2"/>
          </p:nvPr>
        </p:nvSpPr>
        <p:spPr>
          <a:xfrm>
            <a:off x="4358640" y="1981200"/>
            <a:ext cx="347472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55600" algn="l">
              <a:lnSpc>
                <a:spcPct val="100000"/>
              </a:lnSpc>
              <a:spcBef>
                <a:spcPts val="400"/>
              </a:spcBef>
              <a:spcAft>
                <a:spcPts val="0"/>
              </a:spcAft>
              <a:buClr>
                <a:schemeClr val="dk1"/>
              </a:buClr>
              <a:buSzPts val="2000"/>
              <a:buFont typeface="Courier New"/>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3" name="Google Shape;803;g11726472ecb_2_115"/>
          <p:cNvSpPr txBox="1">
            <a:spLocks noGrp="1"/>
          </p:cNvSpPr>
          <p:nvPr>
            <p:ph type="body" idx="3"/>
          </p:nvPr>
        </p:nvSpPr>
        <p:spPr>
          <a:xfrm>
            <a:off x="8107680" y="1981200"/>
            <a:ext cx="347472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55600" algn="l">
              <a:lnSpc>
                <a:spcPct val="100000"/>
              </a:lnSpc>
              <a:spcBef>
                <a:spcPts val="400"/>
              </a:spcBef>
              <a:spcAft>
                <a:spcPts val="0"/>
              </a:spcAft>
              <a:buClr>
                <a:schemeClr val="dk1"/>
              </a:buClr>
              <a:buSzPts val="2000"/>
              <a:buFont typeface="Courier New"/>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4" name="Google Shape;804;g11726472ecb_2_115"/>
          <p:cNvSpPr/>
          <p:nvPr/>
        </p:nvSpPr>
        <p:spPr>
          <a:xfrm>
            <a:off x="609600" y="1279216"/>
            <a:ext cx="3556000" cy="621342"/>
          </a:xfrm>
          <a:prstGeom prst="parallelogram">
            <a:avLst>
              <a:gd name="adj" fmla="val 25000"/>
            </a:avLst>
          </a:prstGeom>
          <a:solidFill>
            <a:srgbClr val="A71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rial"/>
              <a:ea typeface="Arial"/>
              <a:cs typeface="Arial"/>
              <a:sym typeface="Arial"/>
            </a:endParaRPr>
          </a:p>
        </p:txBody>
      </p:sp>
      <p:sp>
        <p:nvSpPr>
          <p:cNvPr id="805" name="Google Shape;805;g11726472ecb_2_115"/>
          <p:cNvSpPr/>
          <p:nvPr/>
        </p:nvSpPr>
        <p:spPr>
          <a:xfrm>
            <a:off x="4358640" y="1279216"/>
            <a:ext cx="3556000" cy="621342"/>
          </a:xfrm>
          <a:prstGeom prst="parallelogram">
            <a:avLst>
              <a:gd name="adj" fmla="val 25000"/>
            </a:avLst>
          </a:prstGeom>
          <a:solidFill>
            <a:srgbClr val="6666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Arial"/>
              <a:buNone/>
            </a:pPr>
            <a:endParaRPr sz="2800" b="1" i="0" u="none" strike="noStrike" cap="none">
              <a:solidFill>
                <a:schemeClr val="lt1"/>
              </a:solidFill>
              <a:latin typeface="Arial"/>
              <a:ea typeface="Arial"/>
              <a:cs typeface="Arial"/>
              <a:sym typeface="Arial"/>
            </a:endParaRPr>
          </a:p>
        </p:txBody>
      </p:sp>
      <p:sp>
        <p:nvSpPr>
          <p:cNvPr id="806" name="Google Shape;806;g11726472ecb_2_115"/>
          <p:cNvSpPr/>
          <p:nvPr/>
        </p:nvSpPr>
        <p:spPr>
          <a:xfrm>
            <a:off x="8107680" y="1279216"/>
            <a:ext cx="3556000" cy="621342"/>
          </a:xfrm>
          <a:prstGeom prst="parallelogram">
            <a:avLst>
              <a:gd name="adj" fmla="val 25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Arial"/>
              <a:buNone/>
            </a:pPr>
            <a:endParaRPr sz="2800" b="1" i="0" u="none" strike="noStrike" cap="none">
              <a:solidFill>
                <a:schemeClr val="lt1"/>
              </a:solidFill>
              <a:latin typeface="Arial"/>
              <a:ea typeface="Arial"/>
              <a:cs typeface="Arial"/>
              <a:sym typeface="Arial"/>
            </a:endParaRPr>
          </a:p>
        </p:txBody>
      </p:sp>
      <p:sp>
        <p:nvSpPr>
          <p:cNvPr id="807" name="Google Shape;807;g11726472ecb_2_115"/>
          <p:cNvSpPr txBox="1">
            <a:spLocks noGrp="1"/>
          </p:cNvSpPr>
          <p:nvPr>
            <p:ph type="body" idx="4"/>
          </p:nvPr>
        </p:nvSpPr>
        <p:spPr>
          <a:xfrm>
            <a:off x="838200" y="1371600"/>
            <a:ext cx="2895600" cy="457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80"/>
              </a:spcBef>
              <a:spcAft>
                <a:spcPts val="0"/>
              </a:spcAft>
              <a:buClr>
                <a:schemeClr val="lt1"/>
              </a:buClr>
              <a:buSzPts val="2400"/>
              <a:buNone/>
              <a:defRPr>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8" name="Google Shape;808;g11726472ecb_2_115"/>
          <p:cNvSpPr txBox="1">
            <a:spLocks noGrp="1"/>
          </p:cNvSpPr>
          <p:nvPr>
            <p:ph type="body" idx="5"/>
          </p:nvPr>
        </p:nvSpPr>
        <p:spPr>
          <a:xfrm>
            <a:off x="4638136" y="1361287"/>
            <a:ext cx="2895600" cy="457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80"/>
              </a:spcBef>
              <a:spcAft>
                <a:spcPts val="0"/>
              </a:spcAft>
              <a:buClr>
                <a:schemeClr val="lt1"/>
              </a:buClr>
              <a:buSzPts val="2400"/>
              <a:buNone/>
              <a:defRPr>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9" name="Google Shape;809;g11726472ecb_2_115"/>
          <p:cNvSpPr txBox="1">
            <a:spLocks noGrp="1"/>
          </p:cNvSpPr>
          <p:nvPr>
            <p:ph type="body" idx="6"/>
          </p:nvPr>
        </p:nvSpPr>
        <p:spPr>
          <a:xfrm>
            <a:off x="8397240" y="1361287"/>
            <a:ext cx="2895600" cy="457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80"/>
              </a:spcBef>
              <a:spcAft>
                <a:spcPts val="0"/>
              </a:spcAft>
              <a:buClr>
                <a:schemeClr val="lt1"/>
              </a:buClr>
              <a:buSzPts val="2400"/>
              <a:buNone/>
              <a:defRPr>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0" name="Google Shape;810;g11726472ecb_2_115"/>
          <p:cNvSpPr txBox="1">
            <a:spLocks noGrp="1"/>
          </p:cNvSpPr>
          <p:nvPr>
            <p:ph type="dt" idx="10"/>
          </p:nvPr>
        </p:nvSpPr>
        <p:spPr>
          <a:xfrm>
            <a:off x="609600" y="6432490"/>
            <a:ext cx="1028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1" name="Google Shape;811;g11726472ecb_2_115"/>
          <p:cNvSpPr txBox="1">
            <a:spLocks noGrp="1"/>
          </p:cNvSpPr>
          <p:nvPr>
            <p:ph type="sldNum" idx="12"/>
          </p:nvPr>
        </p:nvSpPr>
        <p:spPr>
          <a:xfrm>
            <a:off x="11201400" y="6432490"/>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812" name="Google Shape;812;g11726472ecb_2_115"/>
          <p:cNvSpPr/>
          <p:nvPr/>
        </p:nvSpPr>
        <p:spPr>
          <a:xfrm>
            <a:off x="0" y="352309"/>
            <a:ext cx="393192" cy="3952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13" name="Google Shape;813;g11726472ecb_2_115"/>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14"/>
        <p:cNvGrpSpPr/>
        <p:nvPr/>
      </p:nvGrpSpPr>
      <p:grpSpPr>
        <a:xfrm>
          <a:off x="0" y="0"/>
          <a:ext cx="0" cy="0"/>
          <a:chOff x="0" y="0"/>
          <a:chExt cx="0" cy="0"/>
        </a:xfrm>
      </p:grpSpPr>
      <p:sp>
        <p:nvSpPr>
          <p:cNvPr id="815" name="Google Shape;815;g11726472ecb_2_131"/>
          <p:cNvSpPr txBox="1">
            <a:spLocks noGrp="1"/>
          </p:cNvSpPr>
          <p:nvPr>
            <p:ph type="dt" idx="10"/>
          </p:nvPr>
        </p:nvSpPr>
        <p:spPr>
          <a:xfrm>
            <a:off x="609600" y="6432490"/>
            <a:ext cx="1028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6" name="Google Shape;816;g11726472ecb_2_131"/>
          <p:cNvSpPr txBox="1">
            <a:spLocks noGrp="1"/>
          </p:cNvSpPr>
          <p:nvPr>
            <p:ph type="sldNum" idx="12"/>
          </p:nvPr>
        </p:nvSpPr>
        <p:spPr>
          <a:xfrm>
            <a:off x="11201400" y="6432490"/>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817" name="Google Shape;817;g11726472ecb_2_131"/>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op bar section divider 1 of 3">
  <p:cSld name="Top bar section divider 1 of 3">
    <p:spTree>
      <p:nvGrpSpPr>
        <p:cNvPr id="1" name="Shape 821"/>
        <p:cNvGrpSpPr/>
        <p:nvPr/>
      </p:nvGrpSpPr>
      <p:grpSpPr>
        <a:xfrm>
          <a:off x="0" y="0"/>
          <a:ext cx="0" cy="0"/>
          <a:chOff x="0" y="0"/>
          <a:chExt cx="0" cy="0"/>
        </a:xfrm>
      </p:grpSpPr>
      <p:sp>
        <p:nvSpPr>
          <p:cNvPr id="822" name="Google Shape;822;g11726472ecb_2_138"/>
          <p:cNvSpPr/>
          <p:nvPr/>
        </p:nvSpPr>
        <p:spPr>
          <a:xfrm>
            <a:off x="240821" y="6284401"/>
            <a:ext cx="11710358" cy="90519"/>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3" name="Google Shape;823;g11726472ecb_2_138"/>
          <p:cNvSpPr/>
          <p:nvPr/>
        </p:nvSpPr>
        <p:spPr>
          <a:xfrm rot="10800000" flipH="1">
            <a:off x="240821" y="6426679"/>
            <a:ext cx="11710358" cy="370936"/>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4" name="Google Shape;824;g11726472ecb_2_138"/>
          <p:cNvSpPr/>
          <p:nvPr/>
        </p:nvSpPr>
        <p:spPr>
          <a:xfrm>
            <a:off x="1413294" y="0"/>
            <a:ext cx="1280160" cy="27432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25" name="Google Shape;825;g11726472ecb_2_138"/>
          <p:cNvSpPr/>
          <p:nvPr/>
        </p:nvSpPr>
        <p:spPr>
          <a:xfrm>
            <a:off x="2743200" y="0"/>
            <a:ext cx="1280160" cy="27432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26" name="Google Shape;826;g11726472ecb_2_138"/>
          <p:cNvSpPr/>
          <p:nvPr/>
        </p:nvSpPr>
        <p:spPr>
          <a:xfrm>
            <a:off x="0" y="0"/>
            <a:ext cx="12192000" cy="666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7" name="Google Shape;827;g11726472ecb_2_138"/>
          <p:cNvSpPr/>
          <p:nvPr/>
        </p:nvSpPr>
        <p:spPr>
          <a:xfrm>
            <a:off x="83388" y="0"/>
            <a:ext cx="1280160" cy="274320"/>
          </a:xfrm>
          <a:prstGeom prst="roundRect">
            <a:avLst>
              <a:gd name="adj" fmla="val 16667"/>
            </a:avLst>
          </a:prstGeom>
          <a:solidFill>
            <a:schemeClr val="dk2"/>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28" name="Google Shape;828;g11726472ecb_2_138"/>
          <p:cNvSpPr txBox="1">
            <a:spLocks noGrp="1"/>
          </p:cNvSpPr>
          <p:nvPr>
            <p:ph type="dt" idx="10"/>
          </p:nvPr>
        </p:nvSpPr>
        <p:spPr>
          <a:xfrm>
            <a:off x="609600" y="6432490"/>
            <a:ext cx="1028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9" name="Google Shape;829;g11726472ecb_2_138"/>
          <p:cNvSpPr txBox="1">
            <a:spLocks noGrp="1"/>
          </p:cNvSpPr>
          <p:nvPr>
            <p:ph type="sldNum" idx="12"/>
          </p:nvPr>
        </p:nvSpPr>
        <p:spPr>
          <a:xfrm>
            <a:off x="11201400" y="6432490"/>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830" name="Google Shape;830;g11726472ecb_2_138"/>
          <p:cNvSpPr txBox="1">
            <a:spLocks noGrp="1"/>
          </p:cNvSpPr>
          <p:nvPr>
            <p:ph type="body" idx="1"/>
          </p:nvPr>
        </p:nvSpPr>
        <p:spPr>
          <a:xfrm>
            <a:off x="109842"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1" name="Google Shape;831;g11726472ecb_2_138"/>
          <p:cNvSpPr txBox="1">
            <a:spLocks noGrp="1"/>
          </p:cNvSpPr>
          <p:nvPr>
            <p:ph type="body" idx="2"/>
          </p:nvPr>
        </p:nvSpPr>
        <p:spPr>
          <a:xfrm>
            <a:off x="1463758"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2" name="Google Shape;832;g11726472ecb_2_138"/>
          <p:cNvSpPr txBox="1">
            <a:spLocks noGrp="1"/>
          </p:cNvSpPr>
          <p:nvPr>
            <p:ph type="body" idx="3"/>
          </p:nvPr>
        </p:nvSpPr>
        <p:spPr>
          <a:xfrm>
            <a:off x="2786188"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3" name="Google Shape;833;g11726472ecb_2_138"/>
          <p:cNvSpPr/>
          <p:nvPr/>
        </p:nvSpPr>
        <p:spPr>
          <a:xfrm>
            <a:off x="0" y="352309"/>
            <a:ext cx="393192" cy="3952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4" name="Google Shape;834;g11726472ecb_2_138"/>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KS Color Palette">
  <p:cSld name="HKS Color Palette">
    <p:spTree>
      <p:nvGrpSpPr>
        <p:cNvPr id="1" name="Shape 67"/>
        <p:cNvGrpSpPr/>
        <p:nvPr/>
      </p:nvGrpSpPr>
      <p:grpSpPr>
        <a:xfrm>
          <a:off x="0" y="0"/>
          <a:ext cx="0" cy="0"/>
          <a:chOff x="0" y="0"/>
          <a:chExt cx="0" cy="0"/>
        </a:xfrm>
      </p:grpSpPr>
      <p:sp>
        <p:nvSpPr>
          <p:cNvPr id="68" name="Google Shape;68;p31"/>
          <p:cNvSpPr/>
          <p:nvPr/>
        </p:nvSpPr>
        <p:spPr>
          <a:xfrm>
            <a:off x="618226" y="323861"/>
            <a:ext cx="369364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Arial"/>
                <a:ea typeface="Arial"/>
                <a:cs typeface="Arial"/>
                <a:sym typeface="Arial"/>
              </a:rPr>
              <a:t>HKS Color Palette</a:t>
            </a:r>
            <a:endParaRPr sz="1400" b="0" i="0" u="none" strike="noStrike" cap="none">
              <a:solidFill>
                <a:srgbClr val="000000"/>
              </a:solidFill>
              <a:latin typeface="Arial"/>
              <a:ea typeface="Arial"/>
              <a:cs typeface="Arial"/>
              <a:sym typeface="Arial"/>
            </a:endParaRPr>
          </a:p>
        </p:txBody>
      </p:sp>
      <p:sp>
        <p:nvSpPr>
          <p:cNvPr id="69" name="Google Shape;69;p31"/>
          <p:cNvSpPr txBox="1"/>
          <p:nvPr/>
        </p:nvSpPr>
        <p:spPr>
          <a:xfrm>
            <a:off x="699796" y="1324947"/>
            <a:ext cx="151155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BASIC PALETTE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HKS LOGO</a:t>
            </a:r>
            <a:endParaRPr sz="1400" b="0" i="0" u="none" strike="noStrike" cap="none">
              <a:solidFill>
                <a:srgbClr val="000000"/>
              </a:solidFill>
              <a:latin typeface="Arial"/>
              <a:ea typeface="Arial"/>
              <a:cs typeface="Arial"/>
              <a:sym typeface="Arial"/>
            </a:endParaRPr>
          </a:p>
        </p:txBody>
      </p:sp>
      <p:sp>
        <p:nvSpPr>
          <p:cNvPr id="70" name="Google Shape;70;p31"/>
          <p:cNvSpPr txBox="1"/>
          <p:nvPr/>
        </p:nvSpPr>
        <p:spPr>
          <a:xfrm>
            <a:off x="3467339" y="1324946"/>
            <a:ext cx="195631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PRIMARY PALETTE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PRINT AND WEB USES</a:t>
            </a:r>
            <a:endParaRPr sz="1400" b="0" i="0" u="none" strike="noStrike" cap="none">
              <a:solidFill>
                <a:srgbClr val="000000"/>
              </a:solidFill>
              <a:latin typeface="Arial"/>
              <a:ea typeface="Arial"/>
              <a:cs typeface="Arial"/>
              <a:sym typeface="Arial"/>
            </a:endParaRPr>
          </a:p>
        </p:txBody>
      </p:sp>
      <p:sp>
        <p:nvSpPr>
          <p:cNvPr id="71" name="Google Shape;71;p31"/>
          <p:cNvSpPr txBox="1"/>
          <p:nvPr/>
        </p:nvSpPr>
        <p:spPr>
          <a:xfrm>
            <a:off x="6419064" y="1324945"/>
            <a:ext cx="267322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SECONDARY PALETTE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BACKGROUND OR TINT FILLS</a:t>
            </a:r>
            <a:endParaRPr sz="1400" b="0" i="0" u="none" strike="noStrike" cap="none">
              <a:solidFill>
                <a:srgbClr val="000000"/>
              </a:solidFill>
              <a:latin typeface="Arial"/>
              <a:ea typeface="Arial"/>
              <a:cs typeface="Arial"/>
              <a:sym typeface="Arial"/>
            </a:endParaRPr>
          </a:p>
        </p:txBody>
      </p:sp>
      <p:sp>
        <p:nvSpPr>
          <p:cNvPr id="72" name="Google Shape;72;p31"/>
          <p:cNvSpPr txBox="1"/>
          <p:nvPr/>
        </p:nvSpPr>
        <p:spPr>
          <a:xfrm>
            <a:off x="9092285" y="1324945"/>
            <a:ext cx="267322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GRAPH COLORS</a:t>
            </a:r>
            <a:endParaRPr sz="1400" b="0" i="0" u="none" strike="noStrike" cap="none">
              <a:solidFill>
                <a:srgbClr val="000000"/>
              </a:solidFill>
              <a:latin typeface="Arial"/>
              <a:ea typeface="Arial"/>
              <a:cs typeface="Arial"/>
              <a:sym typeface="Arial"/>
            </a:endParaRPr>
          </a:p>
        </p:txBody>
      </p:sp>
      <p:sp>
        <p:nvSpPr>
          <p:cNvPr id="73" name="Google Shape;73;p31"/>
          <p:cNvSpPr/>
          <p:nvPr/>
        </p:nvSpPr>
        <p:spPr>
          <a:xfrm>
            <a:off x="699796" y="2020363"/>
            <a:ext cx="653143" cy="653143"/>
          </a:xfrm>
          <a:prstGeom prst="ellipse">
            <a:avLst/>
          </a:prstGeom>
          <a:solidFill>
            <a:srgbClr val="A71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31"/>
          <p:cNvSpPr txBox="1"/>
          <p:nvPr/>
        </p:nvSpPr>
        <p:spPr>
          <a:xfrm>
            <a:off x="1455576" y="1931437"/>
            <a:ext cx="262190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Legacy Crimson </a:t>
            </a:r>
            <a:r>
              <a:rPr lang="en-US" sz="1200" b="0" i="0" u="none" strike="noStrike" cap="none">
                <a:solidFill>
                  <a:schemeClr val="dk1"/>
                </a:solidFill>
                <a:latin typeface="Arial"/>
                <a:ea typeface="Arial"/>
                <a:cs typeface="Arial"/>
                <a:sym typeface="Arial"/>
              </a:rPr>
              <a:t>| PMS 187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0/100/60/25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167/25/48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#AC162C</a:t>
            </a:r>
            <a:endParaRPr sz="1400" b="0" i="0" u="none" strike="noStrike" cap="none">
              <a:solidFill>
                <a:srgbClr val="000000"/>
              </a:solidFill>
              <a:latin typeface="Arial"/>
              <a:ea typeface="Arial"/>
              <a:cs typeface="Arial"/>
              <a:sym typeface="Arial"/>
            </a:endParaRPr>
          </a:p>
        </p:txBody>
      </p:sp>
      <p:sp>
        <p:nvSpPr>
          <p:cNvPr id="75" name="Google Shape;75;p31"/>
          <p:cNvSpPr/>
          <p:nvPr/>
        </p:nvSpPr>
        <p:spPr>
          <a:xfrm>
            <a:off x="699796" y="2935819"/>
            <a:ext cx="653143" cy="653143"/>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 name="Google Shape;76;p31"/>
          <p:cNvSpPr txBox="1"/>
          <p:nvPr/>
        </p:nvSpPr>
        <p:spPr>
          <a:xfrm>
            <a:off x="1455576" y="2846893"/>
            <a:ext cx="262190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Black</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0/0/0/100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0/0/0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#000000</a:t>
            </a:r>
            <a:endParaRPr sz="1400" b="0" i="0" u="none" strike="noStrike" cap="none">
              <a:solidFill>
                <a:srgbClr val="000000"/>
              </a:solidFill>
              <a:latin typeface="Arial"/>
              <a:ea typeface="Arial"/>
              <a:cs typeface="Arial"/>
              <a:sym typeface="Arial"/>
            </a:endParaRPr>
          </a:p>
        </p:txBody>
      </p:sp>
      <p:sp>
        <p:nvSpPr>
          <p:cNvPr id="77" name="Google Shape;77;p31"/>
          <p:cNvSpPr/>
          <p:nvPr/>
        </p:nvSpPr>
        <p:spPr>
          <a:xfrm>
            <a:off x="3581637" y="3802300"/>
            <a:ext cx="653143" cy="653143"/>
          </a:xfrm>
          <a:prstGeom prst="ellipse">
            <a:avLst/>
          </a:prstGeom>
          <a:solidFill>
            <a:srgbClr val="A0C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 name="Google Shape;78;p31"/>
          <p:cNvSpPr txBox="1"/>
          <p:nvPr/>
        </p:nvSpPr>
        <p:spPr>
          <a:xfrm>
            <a:off x="4337417" y="3713374"/>
            <a:ext cx="167484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Soft Blue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23/8/0/18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160/193/209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#A0C1D1</a:t>
            </a:r>
            <a:endParaRPr sz="1400" b="0" i="0" u="none" strike="noStrike" cap="none">
              <a:solidFill>
                <a:srgbClr val="000000"/>
              </a:solidFill>
              <a:latin typeface="Arial"/>
              <a:ea typeface="Arial"/>
              <a:cs typeface="Arial"/>
              <a:sym typeface="Arial"/>
            </a:endParaRPr>
          </a:p>
        </p:txBody>
      </p:sp>
      <p:sp>
        <p:nvSpPr>
          <p:cNvPr id="79" name="Google Shape;79;p31"/>
          <p:cNvSpPr/>
          <p:nvPr/>
        </p:nvSpPr>
        <p:spPr>
          <a:xfrm>
            <a:off x="3581637" y="2916985"/>
            <a:ext cx="653143" cy="653143"/>
          </a:xfrm>
          <a:prstGeom prst="ellipse">
            <a:avLst/>
          </a:prstGeom>
          <a:solidFill>
            <a:srgbClr val="0039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 name="Google Shape;80;p31"/>
          <p:cNvSpPr txBox="1"/>
          <p:nvPr/>
        </p:nvSpPr>
        <p:spPr>
          <a:xfrm>
            <a:off x="4337417" y="2828059"/>
            <a:ext cx="167484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Legacy Blue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100/29/27/79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0/57/70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#003946</a:t>
            </a:r>
            <a:endParaRPr sz="1400" b="0" i="0" u="none" strike="noStrike" cap="none">
              <a:solidFill>
                <a:srgbClr val="000000"/>
              </a:solidFill>
              <a:latin typeface="Arial"/>
              <a:ea typeface="Arial"/>
              <a:cs typeface="Arial"/>
              <a:sym typeface="Arial"/>
            </a:endParaRPr>
          </a:p>
        </p:txBody>
      </p:sp>
      <p:sp>
        <p:nvSpPr>
          <p:cNvPr id="81" name="Google Shape;81;p31"/>
          <p:cNvSpPr/>
          <p:nvPr/>
        </p:nvSpPr>
        <p:spPr>
          <a:xfrm>
            <a:off x="3581637" y="4730314"/>
            <a:ext cx="653143" cy="653143"/>
          </a:xfrm>
          <a:prstGeom prst="ellipse">
            <a:avLst/>
          </a:prstGeom>
          <a:solidFill>
            <a:srgbClr val="D589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2" name="Google Shape;82;p31"/>
          <p:cNvSpPr txBox="1"/>
          <p:nvPr/>
        </p:nvSpPr>
        <p:spPr>
          <a:xfrm>
            <a:off x="4337417" y="4641388"/>
            <a:ext cx="167484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Bronze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0/36/75/16</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213/137/54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 D58936</a:t>
            </a:r>
            <a:endParaRPr sz="1400" b="0" i="0" u="none" strike="noStrike" cap="none">
              <a:solidFill>
                <a:srgbClr val="000000"/>
              </a:solidFill>
              <a:latin typeface="Arial"/>
              <a:ea typeface="Arial"/>
              <a:cs typeface="Arial"/>
              <a:sym typeface="Arial"/>
            </a:endParaRPr>
          </a:p>
        </p:txBody>
      </p:sp>
      <p:sp>
        <p:nvSpPr>
          <p:cNvPr id="83" name="Google Shape;83;p31"/>
          <p:cNvSpPr/>
          <p:nvPr/>
        </p:nvSpPr>
        <p:spPr>
          <a:xfrm>
            <a:off x="6480102" y="2020363"/>
            <a:ext cx="653143" cy="653143"/>
          </a:xfrm>
          <a:prstGeom prst="ellipse">
            <a:avLst/>
          </a:prstGeom>
          <a:solidFill>
            <a:srgbClr val="6666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p31"/>
          <p:cNvSpPr txBox="1"/>
          <p:nvPr/>
        </p:nvSpPr>
        <p:spPr>
          <a:xfrm>
            <a:off x="7235882" y="1931437"/>
            <a:ext cx="167484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Dark Gray</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0/0/0/60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102/102/102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#666666</a:t>
            </a:r>
            <a:endParaRPr sz="1400" b="0" i="0" u="none" strike="noStrike" cap="none">
              <a:solidFill>
                <a:srgbClr val="000000"/>
              </a:solidFill>
              <a:latin typeface="Arial"/>
              <a:ea typeface="Arial"/>
              <a:cs typeface="Arial"/>
              <a:sym typeface="Arial"/>
            </a:endParaRPr>
          </a:p>
        </p:txBody>
      </p:sp>
      <p:sp>
        <p:nvSpPr>
          <p:cNvPr id="85" name="Google Shape;85;p31"/>
          <p:cNvSpPr/>
          <p:nvPr/>
        </p:nvSpPr>
        <p:spPr>
          <a:xfrm>
            <a:off x="6480102" y="2941342"/>
            <a:ext cx="653143" cy="653143"/>
          </a:xfrm>
          <a:prstGeom prst="ellipse">
            <a:avLst/>
          </a:prstGeom>
          <a:solidFill>
            <a:srgbClr val="9999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31"/>
          <p:cNvSpPr txBox="1"/>
          <p:nvPr/>
        </p:nvSpPr>
        <p:spPr>
          <a:xfrm>
            <a:off x="7235882" y="2852416"/>
            <a:ext cx="167484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Medium Gray</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0/0/0/40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153/153/153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#999999</a:t>
            </a:r>
            <a:endParaRPr sz="1400" b="0" i="0" u="none" strike="noStrike" cap="none">
              <a:solidFill>
                <a:srgbClr val="000000"/>
              </a:solidFill>
              <a:latin typeface="Arial"/>
              <a:ea typeface="Arial"/>
              <a:cs typeface="Arial"/>
              <a:sym typeface="Arial"/>
            </a:endParaRPr>
          </a:p>
        </p:txBody>
      </p:sp>
      <p:sp>
        <p:nvSpPr>
          <p:cNvPr id="87" name="Google Shape;87;p31"/>
          <p:cNvSpPr/>
          <p:nvPr/>
        </p:nvSpPr>
        <p:spPr>
          <a:xfrm>
            <a:off x="6480102" y="3802300"/>
            <a:ext cx="653143" cy="653143"/>
          </a:xfrm>
          <a:prstGeom prst="ellipse">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31"/>
          <p:cNvSpPr txBox="1"/>
          <p:nvPr/>
        </p:nvSpPr>
        <p:spPr>
          <a:xfrm>
            <a:off x="7235882" y="3713374"/>
            <a:ext cx="167484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Light Gray / Neutral</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0/0/0/5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243/243/243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#F3F3F3</a:t>
            </a:r>
            <a:endParaRPr sz="1400" b="0" i="0" u="none" strike="noStrike" cap="none">
              <a:solidFill>
                <a:srgbClr val="000000"/>
              </a:solidFill>
              <a:latin typeface="Arial"/>
              <a:ea typeface="Arial"/>
              <a:cs typeface="Arial"/>
              <a:sym typeface="Arial"/>
            </a:endParaRPr>
          </a:p>
        </p:txBody>
      </p:sp>
      <p:sp>
        <p:nvSpPr>
          <p:cNvPr id="89" name="Google Shape;89;p31"/>
          <p:cNvSpPr/>
          <p:nvPr/>
        </p:nvSpPr>
        <p:spPr>
          <a:xfrm>
            <a:off x="9187290" y="3802300"/>
            <a:ext cx="653143" cy="653143"/>
          </a:xfrm>
          <a:prstGeom prst="ellipse">
            <a:avLst/>
          </a:prstGeom>
          <a:solidFill>
            <a:srgbClr val="FFBD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 name="Google Shape;90;p31"/>
          <p:cNvSpPr txBox="1"/>
          <p:nvPr/>
        </p:nvSpPr>
        <p:spPr>
          <a:xfrm>
            <a:off x="9943070" y="3713374"/>
            <a:ext cx="190344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Marigold</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0/26/100/0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255/189/0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#FFBD00</a:t>
            </a:r>
            <a:endParaRPr sz="1400" b="0" i="0" u="none" strike="noStrike" cap="none">
              <a:solidFill>
                <a:srgbClr val="000000"/>
              </a:solidFill>
              <a:latin typeface="Arial"/>
              <a:ea typeface="Arial"/>
              <a:cs typeface="Arial"/>
              <a:sym typeface="Arial"/>
            </a:endParaRPr>
          </a:p>
        </p:txBody>
      </p:sp>
      <p:sp>
        <p:nvSpPr>
          <p:cNvPr id="91" name="Google Shape;91;p31"/>
          <p:cNvSpPr txBox="1"/>
          <p:nvPr/>
        </p:nvSpPr>
        <p:spPr>
          <a:xfrm>
            <a:off x="303238" y="6391909"/>
            <a:ext cx="351763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Arial"/>
                <a:ea typeface="Arial"/>
                <a:cs typeface="Arial"/>
                <a:sym typeface="Arial"/>
              </a:rPr>
              <a:t>*NOTE LEGACY CRIMSON USES A CUSTOM CMYK BUILD</a:t>
            </a:r>
            <a:endParaRPr sz="1400" b="0" i="0" u="none" strike="noStrike" cap="none">
              <a:solidFill>
                <a:srgbClr val="000000"/>
              </a:solidFill>
              <a:latin typeface="Arial"/>
              <a:ea typeface="Arial"/>
              <a:cs typeface="Arial"/>
              <a:sym typeface="Arial"/>
            </a:endParaRPr>
          </a:p>
        </p:txBody>
      </p:sp>
      <p:sp>
        <p:nvSpPr>
          <p:cNvPr id="92" name="Google Shape;92;p31"/>
          <p:cNvSpPr/>
          <p:nvPr/>
        </p:nvSpPr>
        <p:spPr>
          <a:xfrm>
            <a:off x="3581637" y="2021532"/>
            <a:ext cx="653143" cy="653143"/>
          </a:xfrm>
          <a:prstGeom prst="ellipse">
            <a:avLst/>
          </a:prstGeom>
          <a:solidFill>
            <a:srgbClr val="A71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 name="Google Shape;93;p31"/>
          <p:cNvSpPr txBox="1"/>
          <p:nvPr/>
        </p:nvSpPr>
        <p:spPr>
          <a:xfrm>
            <a:off x="4337417" y="1932606"/>
            <a:ext cx="262190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Legacy Crimson </a:t>
            </a:r>
            <a:r>
              <a:rPr lang="en-US" sz="1200" b="0" i="0" u="none" strike="noStrike" cap="none">
                <a:solidFill>
                  <a:schemeClr val="dk1"/>
                </a:solidFill>
                <a:latin typeface="Arial"/>
                <a:ea typeface="Arial"/>
                <a:cs typeface="Arial"/>
                <a:sym typeface="Arial"/>
              </a:rPr>
              <a:t>| PMS 187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0/100/60/25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167/25/48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#AC162C</a:t>
            </a:r>
            <a:endParaRPr sz="1400" b="0" i="0" u="none" strike="noStrike" cap="none">
              <a:solidFill>
                <a:srgbClr val="000000"/>
              </a:solidFill>
              <a:latin typeface="Arial"/>
              <a:ea typeface="Arial"/>
              <a:cs typeface="Arial"/>
              <a:sym typeface="Arial"/>
            </a:endParaRPr>
          </a:p>
        </p:txBody>
      </p:sp>
      <p:sp>
        <p:nvSpPr>
          <p:cNvPr id="94" name="Google Shape;94;p31"/>
          <p:cNvSpPr/>
          <p:nvPr/>
        </p:nvSpPr>
        <p:spPr>
          <a:xfrm>
            <a:off x="9187290" y="2935819"/>
            <a:ext cx="653143" cy="653143"/>
          </a:xfrm>
          <a:prstGeom prst="ellipse">
            <a:avLst/>
          </a:prstGeom>
          <a:solidFill>
            <a:srgbClr val="6AAB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 name="Google Shape;95;p31"/>
          <p:cNvSpPr txBox="1"/>
          <p:nvPr/>
        </p:nvSpPr>
        <p:spPr>
          <a:xfrm>
            <a:off x="9943070" y="2846893"/>
            <a:ext cx="167484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Teal</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41/5/0/29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106/171/180 HEX # 6AABB4</a:t>
            </a:r>
            <a:endParaRPr sz="1400" b="0" i="0" u="none" strike="noStrike" cap="none">
              <a:solidFill>
                <a:srgbClr val="000000"/>
              </a:solidFill>
              <a:latin typeface="Arial"/>
              <a:ea typeface="Arial"/>
              <a:cs typeface="Arial"/>
              <a:sym typeface="Arial"/>
            </a:endParaRPr>
          </a:p>
        </p:txBody>
      </p:sp>
      <p:sp>
        <p:nvSpPr>
          <p:cNvPr id="96" name="Google Shape;96;p31"/>
          <p:cNvSpPr/>
          <p:nvPr/>
        </p:nvSpPr>
        <p:spPr>
          <a:xfrm>
            <a:off x="9187290" y="2020363"/>
            <a:ext cx="653143" cy="653143"/>
          </a:xfrm>
          <a:prstGeom prst="ellipse">
            <a:avLst/>
          </a:prstGeom>
          <a:solidFill>
            <a:srgbClr val="6C7D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7" name="Google Shape;97;p31"/>
          <p:cNvSpPr txBox="1"/>
          <p:nvPr/>
        </p:nvSpPr>
        <p:spPr>
          <a:xfrm>
            <a:off x="9943070" y="1931437"/>
            <a:ext cx="167484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Olive Green</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14/0/43/51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108/125/71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#6C7D47</a:t>
            </a:r>
            <a:endParaRPr sz="1400" b="0" i="0" u="none" strike="noStrike" cap="none">
              <a:solidFill>
                <a:srgbClr val="000000"/>
              </a:solidFill>
              <a:latin typeface="Arial"/>
              <a:ea typeface="Arial"/>
              <a:cs typeface="Arial"/>
              <a:sym typeface="Arial"/>
            </a:endParaRPr>
          </a:p>
        </p:txBody>
      </p:sp>
      <p:sp>
        <p:nvSpPr>
          <p:cNvPr id="98" name="Google Shape;98;p31"/>
          <p:cNvSpPr/>
          <p:nvPr/>
        </p:nvSpPr>
        <p:spPr>
          <a:xfrm>
            <a:off x="9187290" y="4717756"/>
            <a:ext cx="653143" cy="653143"/>
          </a:xfrm>
          <a:prstGeom prst="ellipse">
            <a:avLst/>
          </a:prstGeom>
          <a:solidFill>
            <a:srgbClr val="E34E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9" name="Google Shape;99;p31"/>
          <p:cNvSpPr txBox="1"/>
          <p:nvPr/>
        </p:nvSpPr>
        <p:spPr>
          <a:xfrm>
            <a:off x="9943070" y="4628830"/>
            <a:ext cx="190344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Fire Red</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CMYK 0/65/88/11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RGB 226/78/27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HEX #E24E1B</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op bar section divider 2 of 3">
  <p:cSld name="Top bar section divider 2 of 3">
    <p:spTree>
      <p:nvGrpSpPr>
        <p:cNvPr id="1" name="Shape 835"/>
        <p:cNvGrpSpPr/>
        <p:nvPr/>
      </p:nvGrpSpPr>
      <p:grpSpPr>
        <a:xfrm>
          <a:off x="0" y="0"/>
          <a:ext cx="0" cy="0"/>
          <a:chOff x="0" y="0"/>
          <a:chExt cx="0" cy="0"/>
        </a:xfrm>
      </p:grpSpPr>
      <p:sp>
        <p:nvSpPr>
          <p:cNvPr id="836" name="Google Shape;836;g11726472ecb_2_152"/>
          <p:cNvSpPr/>
          <p:nvPr/>
        </p:nvSpPr>
        <p:spPr>
          <a:xfrm>
            <a:off x="240821" y="6284401"/>
            <a:ext cx="11710358" cy="90519"/>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7" name="Google Shape;837;g11726472ecb_2_152"/>
          <p:cNvSpPr/>
          <p:nvPr/>
        </p:nvSpPr>
        <p:spPr>
          <a:xfrm rot="10800000" flipH="1">
            <a:off x="240821" y="6426679"/>
            <a:ext cx="11710358" cy="370936"/>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8" name="Google Shape;838;g11726472ecb_2_152"/>
          <p:cNvSpPr/>
          <p:nvPr/>
        </p:nvSpPr>
        <p:spPr>
          <a:xfrm>
            <a:off x="83388" y="0"/>
            <a:ext cx="1280160" cy="27432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39" name="Google Shape;839;g11726472ecb_2_152"/>
          <p:cNvSpPr/>
          <p:nvPr/>
        </p:nvSpPr>
        <p:spPr>
          <a:xfrm>
            <a:off x="1413294" y="0"/>
            <a:ext cx="1280160" cy="274320"/>
          </a:xfrm>
          <a:prstGeom prst="roundRect">
            <a:avLst>
              <a:gd name="adj" fmla="val 16667"/>
            </a:avLst>
          </a:prstGeom>
          <a:solidFill>
            <a:schemeClr val="dk2"/>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40" name="Google Shape;840;g11726472ecb_2_152"/>
          <p:cNvSpPr/>
          <p:nvPr/>
        </p:nvSpPr>
        <p:spPr>
          <a:xfrm>
            <a:off x="2743200" y="0"/>
            <a:ext cx="1280160" cy="27432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41" name="Google Shape;841;g11726472ecb_2_152"/>
          <p:cNvSpPr/>
          <p:nvPr/>
        </p:nvSpPr>
        <p:spPr>
          <a:xfrm>
            <a:off x="0" y="0"/>
            <a:ext cx="12192000" cy="666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2" name="Google Shape;842;g11726472ecb_2_152"/>
          <p:cNvSpPr txBox="1">
            <a:spLocks noGrp="1"/>
          </p:cNvSpPr>
          <p:nvPr>
            <p:ph type="dt" idx="10"/>
          </p:nvPr>
        </p:nvSpPr>
        <p:spPr>
          <a:xfrm>
            <a:off x="609600" y="6432490"/>
            <a:ext cx="1028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3" name="Google Shape;843;g11726472ecb_2_152"/>
          <p:cNvSpPr txBox="1">
            <a:spLocks noGrp="1"/>
          </p:cNvSpPr>
          <p:nvPr>
            <p:ph type="sldNum" idx="12"/>
          </p:nvPr>
        </p:nvSpPr>
        <p:spPr>
          <a:xfrm>
            <a:off x="11201400" y="6432490"/>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844" name="Google Shape;844;g11726472ecb_2_152"/>
          <p:cNvSpPr txBox="1">
            <a:spLocks noGrp="1"/>
          </p:cNvSpPr>
          <p:nvPr>
            <p:ph type="body" idx="1"/>
          </p:nvPr>
        </p:nvSpPr>
        <p:spPr>
          <a:xfrm>
            <a:off x="109842"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45" name="Google Shape;845;g11726472ecb_2_152"/>
          <p:cNvSpPr txBox="1">
            <a:spLocks noGrp="1"/>
          </p:cNvSpPr>
          <p:nvPr>
            <p:ph type="body" idx="2"/>
          </p:nvPr>
        </p:nvSpPr>
        <p:spPr>
          <a:xfrm>
            <a:off x="1463758"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46" name="Google Shape;846;g11726472ecb_2_152"/>
          <p:cNvSpPr txBox="1">
            <a:spLocks noGrp="1"/>
          </p:cNvSpPr>
          <p:nvPr>
            <p:ph type="body" idx="3"/>
          </p:nvPr>
        </p:nvSpPr>
        <p:spPr>
          <a:xfrm>
            <a:off x="2786188"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47" name="Google Shape;847;g11726472ecb_2_152"/>
          <p:cNvSpPr/>
          <p:nvPr/>
        </p:nvSpPr>
        <p:spPr>
          <a:xfrm>
            <a:off x="0" y="352309"/>
            <a:ext cx="393192" cy="3952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8" name="Google Shape;848;g11726472ecb_2_152"/>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op bar section divider 3 of 3">
  <p:cSld name="Top bar section divider 3 of 3">
    <p:spTree>
      <p:nvGrpSpPr>
        <p:cNvPr id="1" name="Shape 849"/>
        <p:cNvGrpSpPr/>
        <p:nvPr/>
      </p:nvGrpSpPr>
      <p:grpSpPr>
        <a:xfrm>
          <a:off x="0" y="0"/>
          <a:ext cx="0" cy="0"/>
          <a:chOff x="0" y="0"/>
          <a:chExt cx="0" cy="0"/>
        </a:xfrm>
      </p:grpSpPr>
      <p:sp>
        <p:nvSpPr>
          <p:cNvPr id="850" name="Google Shape;850;g11726472ecb_2_166"/>
          <p:cNvSpPr/>
          <p:nvPr/>
        </p:nvSpPr>
        <p:spPr>
          <a:xfrm>
            <a:off x="240821" y="6284401"/>
            <a:ext cx="11710358" cy="90519"/>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1" name="Google Shape;851;g11726472ecb_2_166"/>
          <p:cNvSpPr/>
          <p:nvPr/>
        </p:nvSpPr>
        <p:spPr>
          <a:xfrm rot="10800000" flipH="1">
            <a:off x="240821" y="6426679"/>
            <a:ext cx="11710358" cy="370936"/>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2" name="Google Shape;852;g11726472ecb_2_166"/>
          <p:cNvSpPr/>
          <p:nvPr/>
        </p:nvSpPr>
        <p:spPr>
          <a:xfrm>
            <a:off x="83388" y="0"/>
            <a:ext cx="1280160" cy="27432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53" name="Google Shape;853;g11726472ecb_2_166"/>
          <p:cNvSpPr/>
          <p:nvPr/>
        </p:nvSpPr>
        <p:spPr>
          <a:xfrm>
            <a:off x="1413294" y="0"/>
            <a:ext cx="1280160" cy="27432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54" name="Google Shape;854;g11726472ecb_2_166"/>
          <p:cNvSpPr/>
          <p:nvPr/>
        </p:nvSpPr>
        <p:spPr>
          <a:xfrm>
            <a:off x="2743200" y="0"/>
            <a:ext cx="1280160" cy="274320"/>
          </a:xfrm>
          <a:prstGeom prst="roundRect">
            <a:avLst>
              <a:gd name="adj" fmla="val 16667"/>
            </a:avLst>
          </a:prstGeom>
          <a:solidFill>
            <a:schemeClr val="dk2"/>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55" name="Google Shape;855;g11726472ecb_2_166"/>
          <p:cNvSpPr/>
          <p:nvPr/>
        </p:nvSpPr>
        <p:spPr>
          <a:xfrm>
            <a:off x="0" y="0"/>
            <a:ext cx="12192000" cy="666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6" name="Google Shape;856;g11726472ecb_2_166"/>
          <p:cNvSpPr txBox="1">
            <a:spLocks noGrp="1"/>
          </p:cNvSpPr>
          <p:nvPr>
            <p:ph type="dt" idx="10"/>
          </p:nvPr>
        </p:nvSpPr>
        <p:spPr>
          <a:xfrm>
            <a:off x="609600" y="6432490"/>
            <a:ext cx="1028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7" name="Google Shape;857;g11726472ecb_2_166"/>
          <p:cNvSpPr txBox="1">
            <a:spLocks noGrp="1"/>
          </p:cNvSpPr>
          <p:nvPr>
            <p:ph type="sldNum" idx="12"/>
          </p:nvPr>
        </p:nvSpPr>
        <p:spPr>
          <a:xfrm>
            <a:off x="11201400" y="6432490"/>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858" name="Google Shape;858;g11726472ecb_2_166"/>
          <p:cNvSpPr txBox="1">
            <a:spLocks noGrp="1"/>
          </p:cNvSpPr>
          <p:nvPr>
            <p:ph type="body" idx="1"/>
          </p:nvPr>
        </p:nvSpPr>
        <p:spPr>
          <a:xfrm>
            <a:off x="109842"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9" name="Google Shape;859;g11726472ecb_2_166"/>
          <p:cNvSpPr txBox="1">
            <a:spLocks noGrp="1"/>
          </p:cNvSpPr>
          <p:nvPr>
            <p:ph type="body" idx="2"/>
          </p:nvPr>
        </p:nvSpPr>
        <p:spPr>
          <a:xfrm>
            <a:off x="1463758"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0" name="Google Shape;860;g11726472ecb_2_166"/>
          <p:cNvSpPr txBox="1">
            <a:spLocks noGrp="1"/>
          </p:cNvSpPr>
          <p:nvPr>
            <p:ph type="body" idx="3"/>
          </p:nvPr>
        </p:nvSpPr>
        <p:spPr>
          <a:xfrm>
            <a:off x="2786188" y="17253"/>
            <a:ext cx="1176932" cy="2312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lt1"/>
              </a:buClr>
              <a:buSzPts val="1200"/>
              <a:buNone/>
              <a:defRPr sz="12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1" name="Google Shape;861;g11726472ecb_2_166"/>
          <p:cNvSpPr/>
          <p:nvPr/>
        </p:nvSpPr>
        <p:spPr>
          <a:xfrm>
            <a:off x="0" y="352309"/>
            <a:ext cx="393192" cy="3952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2" name="Google Shape;862;g11726472ecb_2_166"/>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Picture + Short Title">
  <p:cSld name="Picture + Short Title">
    <p:bg>
      <p:bgPr>
        <a:solidFill>
          <a:schemeClr val="lt2"/>
        </a:solidFill>
        <a:effectLst/>
      </p:bgPr>
    </p:bg>
    <p:spTree>
      <p:nvGrpSpPr>
        <p:cNvPr id="1" name="Shape 863"/>
        <p:cNvGrpSpPr/>
        <p:nvPr/>
      </p:nvGrpSpPr>
      <p:grpSpPr>
        <a:xfrm>
          <a:off x="0" y="0"/>
          <a:ext cx="0" cy="0"/>
          <a:chOff x="0" y="0"/>
          <a:chExt cx="0" cy="0"/>
        </a:xfrm>
      </p:grpSpPr>
      <p:sp>
        <p:nvSpPr>
          <p:cNvPr id="864" name="Google Shape;864;g11726472ecb_2_18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5" name="Google Shape;865;g11726472ecb_2_18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6" name="Google Shape;866;g11726472ecb_2_18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67" name="Google Shape;867;g11726472ecb_2_180"/>
          <p:cNvSpPr>
            <a:spLocks noGrp="1"/>
          </p:cNvSpPr>
          <p:nvPr>
            <p:ph type="pic" idx="2"/>
          </p:nvPr>
        </p:nvSpPr>
        <p:spPr>
          <a:xfrm>
            <a:off x="0" y="0"/>
            <a:ext cx="12192000" cy="5181600"/>
          </a:xfrm>
          <a:prstGeom prst="rect">
            <a:avLst/>
          </a:prstGeom>
          <a:solidFill>
            <a:srgbClr val="D8D8D8"/>
          </a:solidFill>
          <a:ln>
            <a:noFill/>
          </a:ln>
        </p:spPr>
      </p:sp>
      <p:sp>
        <p:nvSpPr>
          <p:cNvPr id="868" name="Google Shape;868;g11726472ecb_2_180"/>
          <p:cNvSpPr txBox="1">
            <a:spLocks noGrp="1"/>
          </p:cNvSpPr>
          <p:nvPr>
            <p:ph type="body" idx="1"/>
          </p:nvPr>
        </p:nvSpPr>
        <p:spPr>
          <a:xfrm>
            <a:off x="0" y="5181600"/>
            <a:ext cx="12192000" cy="1676400"/>
          </a:xfrm>
          <a:prstGeom prst="rect">
            <a:avLst/>
          </a:prstGeom>
          <a:solidFill>
            <a:schemeClr val="dk2"/>
          </a:solid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lt1"/>
              </a:buClr>
              <a:buSzPts val="2400"/>
              <a:buNone/>
              <a:defRPr b="0" i="1">
                <a:solidFill>
                  <a:schemeClr val="lt1"/>
                </a:solidFill>
              </a:defRPr>
            </a:lvl1pPr>
            <a:lvl2pPr marL="914400" lvl="1" indent="-228600" algn="l">
              <a:lnSpc>
                <a:spcPct val="100000"/>
              </a:lnSpc>
              <a:spcBef>
                <a:spcPts val="640"/>
              </a:spcBef>
              <a:spcAft>
                <a:spcPts val="0"/>
              </a:spcAft>
              <a:buClr>
                <a:schemeClr val="lt1"/>
              </a:buClr>
              <a:buSzPts val="3200"/>
              <a:buNone/>
              <a:defRPr sz="3200" i="1">
                <a:solidFill>
                  <a:schemeClr val="lt1"/>
                </a:solidFill>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Title &amp; Content no bottom bar">
  <p:cSld name="1_Title &amp; Content no bottom bar">
    <p:spTree>
      <p:nvGrpSpPr>
        <p:cNvPr id="1" name="Shape 875"/>
        <p:cNvGrpSpPr/>
        <p:nvPr/>
      </p:nvGrpSpPr>
      <p:grpSpPr>
        <a:xfrm>
          <a:off x="0" y="0"/>
          <a:ext cx="0" cy="0"/>
          <a:chOff x="0" y="0"/>
          <a:chExt cx="0" cy="0"/>
        </a:xfrm>
      </p:grpSpPr>
      <p:sp>
        <p:nvSpPr>
          <p:cNvPr id="876" name="Google Shape;876;g11726472ecb_2_199"/>
          <p:cNvSpPr txBox="1">
            <a:spLocks noGrp="1"/>
          </p:cNvSpPr>
          <p:nvPr>
            <p:ph type="body" idx="1"/>
          </p:nvPr>
        </p:nvSpPr>
        <p:spPr>
          <a:xfrm>
            <a:off x="609600" y="1219200"/>
            <a:ext cx="10972800" cy="4648400"/>
          </a:xfrm>
          <a:prstGeom prst="rect">
            <a:avLst/>
          </a:prstGeom>
          <a:noFill/>
          <a:ln>
            <a:noFill/>
          </a:ln>
        </p:spPr>
        <p:txBody>
          <a:bodyPr spcFirstLastPara="1" wrap="square" lIns="68575" tIns="34275" rIns="68575" bIns="34275" anchor="t" anchorCtr="0">
            <a:noAutofit/>
          </a:bodyPr>
          <a:lstStyle>
            <a:lvl1pPr marL="457200" lvl="0" indent="-342900" algn="l">
              <a:lnSpc>
                <a:spcPct val="100000"/>
              </a:lnSpc>
              <a:spcBef>
                <a:spcPts val="533"/>
              </a:spcBef>
              <a:spcAft>
                <a:spcPts val="0"/>
              </a:spcAft>
              <a:buClr>
                <a:schemeClr val="dk1"/>
              </a:buClr>
              <a:buSzPts val="1800"/>
              <a:buChar char="•"/>
              <a:defRPr sz="2400">
                <a:latin typeface="Arial"/>
                <a:ea typeface="Arial"/>
                <a:cs typeface="Arial"/>
                <a:sym typeface="Arial"/>
              </a:defRPr>
            </a:lvl1pPr>
            <a:lvl2pPr marL="914400" lvl="1" indent="-323850" algn="l">
              <a:lnSpc>
                <a:spcPct val="100000"/>
              </a:lnSpc>
              <a:spcBef>
                <a:spcPts val="400"/>
              </a:spcBef>
              <a:spcAft>
                <a:spcPts val="0"/>
              </a:spcAft>
              <a:buClr>
                <a:schemeClr val="dk1"/>
              </a:buClr>
              <a:buSzPts val="1500"/>
              <a:buFont typeface="Courier New"/>
              <a:buChar char="o"/>
              <a:defRPr sz="2000">
                <a:latin typeface="Arial"/>
                <a:ea typeface="Arial"/>
                <a:cs typeface="Arial"/>
                <a:sym typeface="Arial"/>
              </a:defRPr>
            </a:lvl2pPr>
            <a:lvl3pPr marL="1371600" lvl="2" indent="-317500" algn="l">
              <a:lnSpc>
                <a:spcPct val="100000"/>
              </a:lnSpc>
              <a:spcBef>
                <a:spcPts val="400"/>
              </a:spcBef>
              <a:spcAft>
                <a:spcPts val="0"/>
              </a:spcAft>
              <a:buClr>
                <a:schemeClr val="dk1"/>
              </a:buClr>
              <a:buSzPts val="1400"/>
              <a:buChar char="•"/>
              <a:defRPr sz="1867">
                <a:latin typeface="Arial"/>
                <a:ea typeface="Arial"/>
                <a:cs typeface="Arial"/>
                <a:sym typeface="Arial"/>
              </a:defRPr>
            </a:lvl3pPr>
            <a:lvl4pPr marL="1828800" lvl="3" indent="-304800" algn="l">
              <a:lnSpc>
                <a:spcPct val="100000"/>
              </a:lnSpc>
              <a:spcBef>
                <a:spcPts val="267"/>
              </a:spcBef>
              <a:spcAft>
                <a:spcPts val="0"/>
              </a:spcAft>
              <a:buClr>
                <a:schemeClr val="dk1"/>
              </a:buClr>
              <a:buSzPts val="1200"/>
              <a:buChar char="–"/>
              <a:defRPr sz="1600">
                <a:latin typeface="Arial"/>
                <a:ea typeface="Arial"/>
                <a:cs typeface="Arial"/>
                <a:sym typeface="Arial"/>
              </a:defRPr>
            </a:lvl4pPr>
            <a:lvl5pPr marL="2286000" lvl="4" indent="-304800" algn="l">
              <a:lnSpc>
                <a:spcPct val="100000"/>
              </a:lnSpc>
              <a:spcBef>
                <a:spcPts val="267"/>
              </a:spcBef>
              <a:spcAft>
                <a:spcPts val="0"/>
              </a:spcAft>
              <a:buClr>
                <a:schemeClr val="dk1"/>
              </a:buClr>
              <a:buSzPts val="1200"/>
              <a:buChar char="»"/>
              <a:defRPr sz="1600">
                <a:latin typeface="Arial"/>
                <a:ea typeface="Arial"/>
                <a:cs typeface="Arial"/>
                <a:sym typeface="Arial"/>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877" name="Google Shape;877;g11726472ecb_2_199"/>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878" name="Google Shape;878;g11726472ecb_2_199"/>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879" name="Google Shape;879;g11726472ecb_2_199"/>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880" name="Google Shape;880;g11726472ecb_2_199"/>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HKS Color Palette">
  <p:cSld name="HKS Color Palette">
    <p:spTree>
      <p:nvGrpSpPr>
        <p:cNvPr id="1" name="Shape 881"/>
        <p:cNvGrpSpPr/>
        <p:nvPr/>
      </p:nvGrpSpPr>
      <p:grpSpPr>
        <a:xfrm>
          <a:off x="0" y="0"/>
          <a:ext cx="0" cy="0"/>
          <a:chOff x="0" y="0"/>
          <a:chExt cx="0" cy="0"/>
        </a:xfrm>
      </p:grpSpPr>
      <p:sp>
        <p:nvSpPr>
          <p:cNvPr id="882" name="Google Shape;882;g11726472ecb_2_205"/>
          <p:cNvSpPr/>
          <p:nvPr/>
        </p:nvSpPr>
        <p:spPr>
          <a:xfrm>
            <a:off x="618225" y="323861"/>
            <a:ext cx="3693600" cy="5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3200" b="1" i="0" u="none" strike="noStrike" cap="none">
                <a:solidFill>
                  <a:schemeClr val="dk1"/>
                </a:solidFill>
                <a:latin typeface="Arial"/>
                <a:ea typeface="Arial"/>
                <a:cs typeface="Arial"/>
                <a:sym typeface="Arial"/>
              </a:rPr>
              <a:t>HKS Color Palette</a:t>
            </a:r>
            <a:endParaRPr sz="1467" b="0" i="0" u="none" strike="noStrike" cap="none">
              <a:solidFill>
                <a:schemeClr val="dk1"/>
              </a:solidFill>
              <a:latin typeface="Arial"/>
              <a:ea typeface="Arial"/>
              <a:cs typeface="Arial"/>
              <a:sym typeface="Arial"/>
            </a:endParaRPr>
          </a:p>
        </p:txBody>
      </p:sp>
      <p:sp>
        <p:nvSpPr>
          <p:cNvPr id="883" name="Google Shape;883;g11726472ecb_2_205"/>
          <p:cNvSpPr txBox="1"/>
          <p:nvPr/>
        </p:nvSpPr>
        <p:spPr>
          <a:xfrm>
            <a:off x="699796" y="1324947"/>
            <a:ext cx="15116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BASIC PALETTE</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HKS LOGO</a:t>
            </a:r>
            <a:endParaRPr sz="1467" b="0" i="0" u="none" strike="noStrike" cap="none">
              <a:solidFill>
                <a:schemeClr val="dk1"/>
              </a:solidFill>
              <a:latin typeface="Arial"/>
              <a:ea typeface="Arial"/>
              <a:cs typeface="Arial"/>
              <a:sym typeface="Arial"/>
            </a:endParaRPr>
          </a:p>
        </p:txBody>
      </p:sp>
      <p:sp>
        <p:nvSpPr>
          <p:cNvPr id="884" name="Google Shape;884;g11726472ecb_2_205"/>
          <p:cNvSpPr txBox="1"/>
          <p:nvPr/>
        </p:nvSpPr>
        <p:spPr>
          <a:xfrm>
            <a:off x="3467339" y="1324946"/>
            <a:ext cx="19564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PRIMARY PALETTE</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PRINT AND WEB USES</a:t>
            </a:r>
            <a:endParaRPr sz="1467" b="0" i="0" u="none" strike="noStrike" cap="none">
              <a:solidFill>
                <a:schemeClr val="dk1"/>
              </a:solidFill>
              <a:latin typeface="Arial"/>
              <a:ea typeface="Arial"/>
              <a:cs typeface="Arial"/>
              <a:sym typeface="Arial"/>
            </a:endParaRPr>
          </a:p>
        </p:txBody>
      </p:sp>
      <p:sp>
        <p:nvSpPr>
          <p:cNvPr id="885" name="Google Shape;885;g11726472ecb_2_205"/>
          <p:cNvSpPr txBox="1"/>
          <p:nvPr/>
        </p:nvSpPr>
        <p:spPr>
          <a:xfrm>
            <a:off x="6419064" y="1324946"/>
            <a:ext cx="26732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SECONDARY PALETTE</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BACKGROUND OR TINT FILLS</a:t>
            </a:r>
            <a:endParaRPr sz="1467" b="0" i="0" u="none" strike="noStrike" cap="none">
              <a:solidFill>
                <a:schemeClr val="dk1"/>
              </a:solidFill>
              <a:latin typeface="Arial"/>
              <a:ea typeface="Arial"/>
              <a:cs typeface="Arial"/>
              <a:sym typeface="Arial"/>
            </a:endParaRPr>
          </a:p>
        </p:txBody>
      </p:sp>
      <p:sp>
        <p:nvSpPr>
          <p:cNvPr id="886" name="Google Shape;886;g11726472ecb_2_205"/>
          <p:cNvSpPr txBox="1"/>
          <p:nvPr/>
        </p:nvSpPr>
        <p:spPr>
          <a:xfrm>
            <a:off x="9092285" y="1324946"/>
            <a:ext cx="267320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GRAPH COLORS</a:t>
            </a:r>
            <a:endParaRPr sz="1467" b="0" i="0" u="none" strike="noStrike" cap="none">
              <a:solidFill>
                <a:schemeClr val="dk1"/>
              </a:solidFill>
              <a:latin typeface="Arial"/>
              <a:ea typeface="Arial"/>
              <a:cs typeface="Arial"/>
              <a:sym typeface="Arial"/>
            </a:endParaRPr>
          </a:p>
        </p:txBody>
      </p:sp>
      <p:sp>
        <p:nvSpPr>
          <p:cNvPr id="887" name="Google Shape;887;g11726472ecb_2_205"/>
          <p:cNvSpPr/>
          <p:nvPr/>
        </p:nvSpPr>
        <p:spPr>
          <a:xfrm>
            <a:off x="699796" y="2020363"/>
            <a:ext cx="653200" cy="653200"/>
          </a:xfrm>
          <a:prstGeom prst="ellipse">
            <a:avLst/>
          </a:prstGeom>
          <a:solidFill>
            <a:srgbClr val="A71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888" name="Google Shape;888;g11726472ecb_2_205"/>
          <p:cNvSpPr txBox="1"/>
          <p:nvPr/>
        </p:nvSpPr>
        <p:spPr>
          <a:xfrm>
            <a:off x="1455576" y="1931438"/>
            <a:ext cx="26220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Legacy Crimson </a:t>
            </a:r>
            <a:r>
              <a:rPr lang="en-US" sz="1200" b="0" i="0" u="none" strike="noStrike" cap="none">
                <a:solidFill>
                  <a:schemeClr val="dk1"/>
                </a:solidFill>
                <a:latin typeface="Arial"/>
                <a:ea typeface="Arial"/>
                <a:cs typeface="Arial"/>
                <a:sym typeface="Arial"/>
              </a:rPr>
              <a:t>| PMS 187</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0/100/60/25 *</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167/25/48</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HEX #AC162C</a:t>
            </a:r>
            <a:endParaRPr sz="1467" b="0" i="0" u="none" strike="noStrike" cap="none">
              <a:solidFill>
                <a:schemeClr val="dk1"/>
              </a:solidFill>
              <a:latin typeface="Arial"/>
              <a:ea typeface="Arial"/>
              <a:cs typeface="Arial"/>
              <a:sym typeface="Arial"/>
            </a:endParaRPr>
          </a:p>
        </p:txBody>
      </p:sp>
      <p:sp>
        <p:nvSpPr>
          <p:cNvPr id="889" name="Google Shape;889;g11726472ecb_2_205"/>
          <p:cNvSpPr/>
          <p:nvPr/>
        </p:nvSpPr>
        <p:spPr>
          <a:xfrm>
            <a:off x="699796" y="2935819"/>
            <a:ext cx="653200" cy="6532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890" name="Google Shape;890;g11726472ecb_2_205"/>
          <p:cNvSpPr txBox="1"/>
          <p:nvPr/>
        </p:nvSpPr>
        <p:spPr>
          <a:xfrm>
            <a:off x="1455576" y="2846894"/>
            <a:ext cx="26220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Black</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0/0/0/100</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0/0/0</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HEX #000000</a:t>
            </a:r>
            <a:endParaRPr sz="1467" b="0" i="0" u="none" strike="noStrike" cap="none">
              <a:solidFill>
                <a:schemeClr val="dk1"/>
              </a:solidFill>
              <a:latin typeface="Arial"/>
              <a:ea typeface="Arial"/>
              <a:cs typeface="Arial"/>
              <a:sym typeface="Arial"/>
            </a:endParaRPr>
          </a:p>
        </p:txBody>
      </p:sp>
      <p:sp>
        <p:nvSpPr>
          <p:cNvPr id="891" name="Google Shape;891;g11726472ecb_2_205"/>
          <p:cNvSpPr/>
          <p:nvPr/>
        </p:nvSpPr>
        <p:spPr>
          <a:xfrm>
            <a:off x="3581637" y="3802300"/>
            <a:ext cx="653200" cy="653200"/>
          </a:xfrm>
          <a:prstGeom prst="ellipse">
            <a:avLst/>
          </a:prstGeom>
          <a:solidFill>
            <a:srgbClr val="A0C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892" name="Google Shape;892;g11726472ecb_2_205"/>
          <p:cNvSpPr txBox="1"/>
          <p:nvPr/>
        </p:nvSpPr>
        <p:spPr>
          <a:xfrm>
            <a:off x="4337417" y="3713374"/>
            <a:ext cx="1674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Soft Blue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23/8/0/18</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160/193/209</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HEX #A0C1D1</a:t>
            </a:r>
            <a:endParaRPr sz="1467" b="0" i="0" u="none" strike="noStrike" cap="none">
              <a:solidFill>
                <a:schemeClr val="dk1"/>
              </a:solidFill>
              <a:latin typeface="Arial"/>
              <a:ea typeface="Arial"/>
              <a:cs typeface="Arial"/>
              <a:sym typeface="Arial"/>
            </a:endParaRPr>
          </a:p>
        </p:txBody>
      </p:sp>
      <p:sp>
        <p:nvSpPr>
          <p:cNvPr id="893" name="Google Shape;893;g11726472ecb_2_205"/>
          <p:cNvSpPr/>
          <p:nvPr/>
        </p:nvSpPr>
        <p:spPr>
          <a:xfrm>
            <a:off x="3581637" y="2916985"/>
            <a:ext cx="653200" cy="653200"/>
          </a:xfrm>
          <a:prstGeom prst="ellipse">
            <a:avLst/>
          </a:prstGeom>
          <a:solidFill>
            <a:srgbClr val="0039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894" name="Google Shape;894;g11726472ecb_2_205"/>
          <p:cNvSpPr txBox="1"/>
          <p:nvPr/>
        </p:nvSpPr>
        <p:spPr>
          <a:xfrm>
            <a:off x="4337417" y="2828059"/>
            <a:ext cx="1674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Legacy Blue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100/29/27/79</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0/57/70</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HEX #003946</a:t>
            </a:r>
            <a:endParaRPr sz="1467" b="0" i="0" u="none" strike="noStrike" cap="none">
              <a:solidFill>
                <a:schemeClr val="dk1"/>
              </a:solidFill>
              <a:latin typeface="Arial"/>
              <a:ea typeface="Arial"/>
              <a:cs typeface="Arial"/>
              <a:sym typeface="Arial"/>
            </a:endParaRPr>
          </a:p>
        </p:txBody>
      </p:sp>
      <p:sp>
        <p:nvSpPr>
          <p:cNvPr id="895" name="Google Shape;895;g11726472ecb_2_205"/>
          <p:cNvSpPr/>
          <p:nvPr/>
        </p:nvSpPr>
        <p:spPr>
          <a:xfrm>
            <a:off x="3581637" y="4730315"/>
            <a:ext cx="653200" cy="653200"/>
          </a:xfrm>
          <a:prstGeom prst="ellipse">
            <a:avLst/>
          </a:prstGeom>
          <a:solidFill>
            <a:srgbClr val="D589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67"/>
              <a:buFont typeface="Arial"/>
              <a:buNone/>
            </a:pPr>
            <a:r>
              <a:rPr lang="en-US" sz="1867" b="0" i="0" u="none" strike="noStrike" cap="none">
                <a:solidFill>
                  <a:schemeClr val="lt1"/>
                </a:solidFill>
                <a:latin typeface="Arial"/>
                <a:ea typeface="Arial"/>
                <a:cs typeface="Arial"/>
                <a:sym typeface="Arial"/>
              </a:rPr>
              <a:t>  </a:t>
            </a:r>
            <a:endParaRPr sz="1467" b="0" i="0" u="none" strike="noStrike" cap="none">
              <a:solidFill>
                <a:schemeClr val="dk1"/>
              </a:solidFill>
              <a:latin typeface="Arial"/>
              <a:ea typeface="Arial"/>
              <a:cs typeface="Arial"/>
              <a:sym typeface="Arial"/>
            </a:endParaRPr>
          </a:p>
        </p:txBody>
      </p:sp>
      <p:sp>
        <p:nvSpPr>
          <p:cNvPr id="896" name="Google Shape;896;g11726472ecb_2_205"/>
          <p:cNvSpPr txBox="1"/>
          <p:nvPr/>
        </p:nvSpPr>
        <p:spPr>
          <a:xfrm>
            <a:off x="4337417" y="4641389"/>
            <a:ext cx="1674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Bronze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0/36/75/16</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213/137/54 </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HEX # D58936</a:t>
            </a:r>
            <a:endParaRPr sz="1467" b="0" i="0" u="none" strike="noStrike" cap="none">
              <a:solidFill>
                <a:schemeClr val="dk1"/>
              </a:solidFill>
              <a:latin typeface="Arial"/>
              <a:ea typeface="Arial"/>
              <a:cs typeface="Arial"/>
              <a:sym typeface="Arial"/>
            </a:endParaRPr>
          </a:p>
        </p:txBody>
      </p:sp>
      <p:sp>
        <p:nvSpPr>
          <p:cNvPr id="897" name="Google Shape;897;g11726472ecb_2_205"/>
          <p:cNvSpPr/>
          <p:nvPr/>
        </p:nvSpPr>
        <p:spPr>
          <a:xfrm>
            <a:off x="6480101" y="2020363"/>
            <a:ext cx="653200" cy="653200"/>
          </a:xfrm>
          <a:prstGeom prst="ellipse">
            <a:avLst/>
          </a:prstGeom>
          <a:solidFill>
            <a:srgbClr val="6666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898" name="Google Shape;898;g11726472ecb_2_205"/>
          <p:cNvSpPr txBox="1"/>
          <p:nvPr/>
        </p:nvSpPr>
        <p:spPr>
          <a:xfrm>
            <a:off x="7235883" y="1931438"/>
            <a:ext cx="1674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Dark Gray</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0/0/0/60</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102/102/102</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HEX #666666</a:t>
            </a:r>
            <a:endParaRPr sz="1467" b="0" i="0" u="none" strike="noStrike" cap="none">
              <a:solidFill>
                <a:schemeClr val="dk1"/>
              </a:solidFill>
              <a:latin typeface="Arial"/>
              <a:ea typeface="Arial"/>
              <a:cs typeface="Arial"/>
              <a:sym typeface="Arial"/>
            </a:endParaRPr>
          </a:p>
        </p:txBody>
      </p:sp>
      <p:sp>
        <p:nvSpPr>
          <p:cNvPr id="899" name="Google Shape;899;g11726472ecb_2_205"/>
          <p:cNvSpPr/>
          <p:nvPr/>
        </p:nvSpPr>
        <p:spPr>
          <a:xfrm>
            <a:off x="6480101" y="2941341"/>
            <a:ext cx="653200" cy="653200"/>
          </a:xfrm>
          <a:prstGeom prst="ellipse">
            <a:avLst/>
          </a:prstGeom>
          <a:solidFill>
            <a:srgbClr val="9999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900" name="Google Shape;900;g11726472ecb_2_205"/>
          <p:cNvSpPr txBox="1"/>
          <p:nvPr/>
        </p:nvSpPr>
        <p:spPr>
          <a:xfrm>
            <a:off x="7235883" y="2852417"/>
            <a:ext cx="1674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Medium Gray</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0/0/0/40</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153/153/153</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HEX #999999</a:t>
            </a:r>
            <a:endParaRPr sz="1467" b="0" i="0" u="none" strike="noStrike" cap="none">
              <a:solidFill>
                <a:schemeClr val="dk1"/>
              </a:solidFill>
              <a:latin typeface="Arial"/>
              <a:ea typeface="Arial"/>
              <a:cs typeface="Arial"/>
              <a:sym typeface="Arial"/>
            </a:endParaRPr>
          </a:p>
        </p:txBody>
      </p:sp>
      <p:sp>
        <p:nvSpPr>
          <p:cNvPr id="901" name="Google Shape;901;g11726472ecb_2_205"/>
          <p:cNvSpPr/>
          <p:nvPr/>
        </p:nvSpPr>
        <p:spPr>
          <a:xfrm>
            <a:off x="6480101" y="3802300"/>
            <a:ext cx="653200" cy="653200"/>
          </a:xfrm>
          <a:prstGeom prst="ellipse">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902" name="Google Shape;902;g11726472ecb_2_205"/>
          <p:cNvSpPr txBox="1"/>
          <p:nvPr/>
        </p:nvSpPr>
        <p:spPr>
          <a:xfrm>
            <a:off x="7235883" y="3713374"/>
            <a:ext cx="1674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Light Gray / Neutral</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0/0/0/5</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243/243/243</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HEX #F3F3F3</a:t>
            </a:r>
            <a:endParaRPr sz="1467" b="0" i="0" u="none" strike="noStrike" cap="none">
              <a:solidFill>
                <a:schemeClr val="dk1"/>
              </a:solidFill>
              <a:latin typeface="Arial"/>
              <a:ea typeface="Arial"/>
              <a:cs typeface="Arial"/>
              <a:sym typeface="Arial"/>
            </a:endParaRPr>
          </a:p>
        </p:txBody>
      </p:sp>
      <p:sp>
        <p:nvSpPr>
          <p:cNvPr id="903" name="Google Shape;903;g11726472ecb_2_205"/>
          <p:cNvSpPr/>
          <p:nvPr/>
        </p:nvSpPr>
        <p:spPr>
          <a:xfrm>
            <a:off x="9187289" y="3802300"/>
            <a:ext cx="653200" cy="653200"/>
          </a:xfrm>
          <a:prstGeom prst="ellipse">
            <a:avLst/>
          </a:prstGeom>
          <a:solidFill>
            <a:srgbClr val="FFBD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904" name="Google Shape;904;g11726472ecb_2_205"/>
          <p:cNvSpPr txBox="1"/>
          <p:nvPr/>
        </p:nvSpPr>
        <p:spPr>
          <a:xfrm>
            <a:off x="9943071" y="3713374"/>
            <a:ext cx="19036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Marigold</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0/26/100/0</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255/189/0</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HEX #FFBD00</a:t>
            </a:r>
            <a:endParaRPr sz="1467" b="0" i="0" u="none" strike="noStrike" cap="none">
              <a:solidFill>
                <a:schemeClr val="dk1"/>
              </a:solidFill>
              <a:latin typeface="Arial"/>
              <a:ea typeface="Arial"/>
              <a:cs typeface="Arial"/>
              <a:sym typeface="Arial"/>
            </a:endParaRPr>
          </a:p>
        </p:txBody>
      </p:sp>
      <p:sp>
        <p:nvSpPr>
          <p:cNvPr id="905" name="Google Shape;905;g11726472ecb_2_205"/>
          <p:cNvSpPr txBox="1"/>
          <p:nvPr/>
        </p:nvSpPr>
        <p:spPr>
          <a:xfrm>
            <a:off x="303237" y="6391910"/>
            <a:ext cx="3517600"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Arial"/>
                <a:ea typeface="Arial"/>
                <a:cs typeface="Arial"/>
                <a:sym typeface="Arial"/>
              </a:rPr>
              <a:t>*NOTE LEGACY CRIMSON USES A CUSTOM CMYK BUILD</a:t>
            </a:r>
            <a:endParaRPr sz="1467" b="0" i="0" u="none" strike="noStrike" cap="none">
              <a:solidFill>
                <a:schemeClr val="dk1"/>
              </a:solidFill>
              <a:latin typeface="Arial"/>
              <a:ea typeface="Arial"/>
              <a:cs typeface="Arial"/>
              <a:sym typeface="Arial"/>
            </a:endParaRPr>
          </a:p>
        </p:txBody>
      </p:sp>
      <p:sp>
        <p:nvSpPr>
          <p:cNvPr id="906" name="Google Shape;906;g11726472ecb_2_205"/>
          <p:cNvSpPr/>
          <p:nvPr/>
        </p:nvSpPr>
        <p:spPr>
          <a:xfrm>
            <a:off x="3581637" y="2021532"/>
            <a:ext cx="653200" cy="653200"/>
          </a:xfrm>
          <a:prstGeom prst="ellipse">
            <a:avLst/>
          </a:prstGeom>
          <a:solidFill>
            <a:srgbClr val="A71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907" name="Google Shape;907;g11726472ecb_2_205"/>
          <p:cNvSpPr txBox="1"/>
          <p:nvPr/>
        </p:nvSpPr>
        <p:spPr>
          <a:xfrm>
            <a:off x="4337417" y="1932607"/>
            <a:ext cx="26220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Legacy Crimson </a:t>
            </a:r>
            <a:r>
              <a:rPr lang="en-US" sz="1200" b="0" i="0" u="none" strike="noStrike" cap="none">
                <a:solidFill>
                  <a:schemeClr val="dk1"/>
                </a:solidFill>
                <a:latin typeface="Arial"/>
                <a:ea typeface="Arial"/>
                <a:cs typeface="Arial"/>
                <a:sym typeface="Arial"/>
              </a:rPr>
              <a:t>| PMS 187</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0/100/60/25 *</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167/25/48</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HEX #AC162C</a:t>
            </a:r>
            <a:endParaRPr sz="1467" b="0" i="0" u="none" strike="noStrike" cap="none">
              <a:solidFill>
                <a:schemeClr val="dk1"/>
              </a:solidFill>
              <a:latin typeface="Arial"/>
              <a:ea typeface="Arial"/>
              <a:cs typeface="Arial"/>
              <a:sym typeface="Arial"/>
            </a:endParaRPr>
          </a:p>
        </p:txBody>
      </p:sp>
      <p:sp>
        <p:nvSpPr>
          <p:cNvPr id="908" name="Google Shape;908;g11726472ecb_2_205"/>
          <p:cNvSpPr/>
          <p:nvPr/>
        </p:nvSpPr>
        <p:spPr>
          <a:xfrm>
            <a:off x="9187289" y="2935819"/>
            <a:ext cx="653200" cy="653200"/>
          </a:xfrm>
          <a:prstGeom prst="ellipse">
            <a:avLst/>
          </a:prstGeom>
          <a:solidFill>
            <a:srgbClr val="6AAB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909" name="Google Shape;909;g11726472ecb_2_205"/>
          <p:cNvSpPr txBox="1"/>
          <p:nvPr/>
        </p:nvSpPr>
        <p:spPr>
          <a:xfrm>
            <a:off x="9943071" y="2846894"/>
            <a:ext cx="1674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Teal</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41/5/0/29</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106/171/180 HEX # 6AABB4</a:t>
            </a:r>
            <a:endParaRPr sz="1467" b="0" i="0" u="none" strike="noStrike" cap="none">
              <a:solidFill>
                <a:schemeClr val="dk1"/>
              </a:solidFill>
              <a:latin typeface="Arial"/>
              <a:ea typeface="Arial"/>
              <a:cs typeface="Arial"/>
              <a:sym typeface="Arial"/>
            </a:endParaRPr>
          </a:p>
        </p:txBody>
      </p:sp>
      <p:sp>
        <p:nvSpPr>
          <p:cNvPr id="910" name="Google Shape;910;g11726472ecb_2_205"/>
          <p:cNvSpPr/>
          <p:nvPr/>
        </p:nvSpPr>
        <p:spPr>
          <a:xfrm>
            <a:off x="9187289" y="2020363"/>
            <a:ext cx="653200" cy="653200"/>
          </a:xfrm>
          <a:prstGeom prst="ellipse">
            <a:avLst/>
          </a:prstGeom>
          <a:solidFill>
            <a:srgbClr val="6C7D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67"/>
              <a:buFont typeface="Arial"/>
              <a:buNone/>
            </a:pPr>
            <a:r>
              <a:rPr lang="en-US" sz="1867" b="0" i="0" u="none" strike="noStrike" cap="none">
                <a:solidFill>
                  <a:schemeClr val="lt1"/>
                </a:solidFill>
                <a:latin typeface="Arial"/>
                <a:ea typeface="Arial"/>
                <a:cs typeface="Arial"/>
                <a:sym typeface="Arial"/>
              </a:rPr>
              <a:t>  </a:t>
            </a:r>
            <a:endParaRPr sz="1467" b="0" i="0" u="none" strike="noStrike" cap="none">
              <a:solidFill>
                <a:schemeClr val="dk1"/>
              </a:solidFill>
              <a:latin typeface="Arial"/>
              <a:ea typeface="Arial"/>
              <a:cs typeface="Arial"/>
              <a:sym typeface="Arial"/>
            </a:endParaRPr>
          </a:p>
        </p:txBody>
      </p:sp>
      <p:sp>
        <p:nvSpPr>
          <p:cNvPr id="911" name="Google Shape;911;g11726472ecb_2_205"/>
          <p:cNvSpPr txBox="1"/>
          <p:nvPr/>
        </p:nvSpPr>
        <p:spPr>
          <a:xfrm>
            <a:off x="9943071" y="1931438"/>
            <a:ext cx="1674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Olive Green</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14/0/43/51</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108/125/71</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HEX #6C7D47</a:t>
            </a:r>
            <a:endParaRPr sz="1467" b="0" i="0" u="none" strike="noStrike" cap="none">
              <a:solidFill>
                <a:schemeClr val="dk1"/>
              </a:solidFill>
              <a:latin typeface="Arial"/>
              <a:ea typeface="Arial"/>
              <a:cs typeface="Arial"/>
              <a:sym typeface="Arial"/>
            </a:endParaRPr>
          </a:p>
        </p:txBody>
      </p:sp>
      <p:sp>
        <p:nvSpPr>
          <p:cNvPr id="912" name="Google Shape;912;g11726472ecb_2_205"/>
          <p:cNvSpPr/>
          <p:nvPr/>
        </p:nvSpPr>
        <p:spPr>
          <a:xfrm>
            <a:off x="9187289" y="4717756"/>
            <a:ext cx="653200" cy="653200"/>
          </a:xfrm>
          <a:prstGeom prst="ellipse">
            <a:avLst/>
          </a:prstGeom>
          <a:solidFill>
            <a:srgbClr val="E34E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913" name="Google Shape;913;g11726472ecb_2_205"/>
          <p:cNvSpPr txBox="1"/>
          <p:nvPr/>
        </p:nvSpPr>
        <p:spPr>
          <a:xfrm>
            <a:off x="9943071" y="4628832"/>
            <a:ext cx="19036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Fire Red</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CMYK 0/65/88/11</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RGB 226/78/27</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HEX #E24E1B</a:t>
            </a:r>
            <a:endParaRPr sz="1467"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emplate tips">
  <p:cSld name="Template tips">
    <p:spTree>
      <p:nvGrpSpPr>
        <p:cNvPr id="1" name="Shape 914"/>
        <p:cNvGrpSpPr/>
        <p:nvPr/>
      </p:nvGrpSpPr>
      <p:grpSpPr>
        <a:xfrm>
          <a:off x="0" y="0"/>
          <a:ext cx="0" cy="0"/>
          <a:chOff x="0" y="0"/>
          <a:chExt cx="0" cy="0"/>
        </a:xfrm>
      </p:grpSpPr>
      <p:sp>
        <p:nvSpPr>
          <p:cNvPr id="915" name="Google Shape;915;g11726472ecb_2_238"/>
          <p:cNvSpPr txBox="1">
            <a:spLocks noGrp="1"/>
          </p:cNvSpPr>
          <p:nvPr>
            <p:ph type="dt" idx="10"/>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916" name="Google Shape;916;g11726472ecb_2_238"/>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888888"/>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917" name="Google Shape;917;g11726472ecb_2_238"/>
          <p:cNvSpPr txBox="1">
            <a:spLocks noGrp="1"/>
          </p:cNvSpPr>
          <p:nvPr>
            <p:ph type="sldNum" idx="12"/>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18" name="Google Shape;918;g11726472ecb_2_238"/>
          <p:cNvSpPr txBox="1"/>
          <p:nvPr/>
        </p:nvSpPr>
        <p:spPr>
          <a:xfrm>
            <a:off x="609600" y="1245711"/>
            <a:ext cx="2888800" cy="22471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FONTS</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67"/>
              <a:buFont typeface="Arial"/>
              <a:buNone/>
            </a:pPr>
            <a:endParaRPr sz="18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67"/>
              <a:buFont typeface="Arial"/>
              <a:buNone/>
            </a:pPr>
            <a:r>
              <a:rPr lang="en-US" sz="1867" b="0" i="0" u="none" strike="noStrike" cap="none">
                <a:solidFill>
                  <a:schemeClr val="dk1"/>
                </a:solidFill>
                <a:latin typeface="Arial"/>
                <a:ea typeface="Arial"/>
                <a:cs typeface="Arial"/>
                <a:sym typeface="Arial"/>
              </a:rPr>
              <a:t>Please use Arial font throughout the deck.</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67"/>
              <a:buFont typeface="Arial"/>
              <a:buNone/>
            </a:pPr>
            <a:endParaRPr sz="18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67"/>
              <a:buFont typeface="Arial"/>
              <a:buNone/>
            </a:pPr>
            <a:r>
              <a:rPr lang="en-US" sz="1867" b="0" i="0" u="none" strike="noStrike" cap="none">
                <a:solidFill>
                  <a:schemeClr val="dk1"/>
                </a:solidFill>
                <a:latin typeface="Arial"/>
                <a:ea typeface="Arial"/>
                <a:cs typeface="Arial"/>
                <a:sym typeface="Arial"/>
              </a:rPr>
              <a:t>Headings should be </a:t>
            </a:r>
            <a:r>
              <a:rPr lang="en-US" sz="1867" b="1" i="0" u="none" strike="noStrike" cap="none">
                <a:solidFill>
                  <a:schemeClr val="dk1"/>
                </a:solidFill>
                <a:latin typeface="Arial"/>
                <a:ea typeface="Arial"/>
                <a:cs typeface="Arial"/>
                <a:sym typeface="Arial"/>
              </a:rPr>
              <a:t>bolded.</a:t>
            </a:r>
            <a:endParaRPr sz="1467" b="0" i="0" u="none" strike="noStrike" cap="none">
              <a:solidFill>
                <a:schemeClr val="dk1"/>
              </a:solidFill>
              <a:latin typeface="Arial"/>
              <a:ea typeface="Arial"/>
              <a:cs typeface="Arial"/>
              <a:sym typeface="Arial"/>
            </a:endParaRPr>
          </a:p>
        </p:txBody>
      </p:sp>
      <p:sp>
        <p:nvSpPr>
          <p:cNvPr id="919" name="Google Shape;919;g11726472ecb_2_238"/>
          <p:cNvSpPr txBox="1"/>
          <p:nvPr/>
        </p:nvSpPr>
        <p:spPr>
          <a:xfrm>
            <a:off x="3764445" y="1245711"/>
            <a:ext cx="3977200" cy="54491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LOGO USAGE</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67"/>
              <a:buFont typeface="Arial"/>
              <a:buNone/>
            </a:pPr>
            <a:endParaRPr sz="1867" b="0" i="0" u="none" strike="noStrike" cap="none">
              <a:solidFill>
                <a:schemeClr val="dk1"/>
              </a:solidFill>
              <a:latin typeface="Arial"/>
              <a:ea typeface="Arial"/>
              <a:cs typeface="Arial"/>
              <a:sym typeface="Arial"/>
            </a:endParaRPr>
          </a:p>
          <a:p>
            <a:pPr marL="287859" marR="0" lvl="0" indent="-287859" algn="l" rtl="0">
              <a:lnSpc>
                <a:spcPct val="100000"/>
              </a:lnSpc>
              <a:spcBef>
                <a:spcPts val="0"/>
              </a:spcBef>
              <a:spcAft>
                <a:spcPts val="0"/>
              </a:spcAft>
              <a:buClr>
                <a:schemeClr val="dk1"/>
              </a:buClr>
              <a:buSzPts val="1100"/>
              <a:buFont typeface="Arial"/>
              <a:buChar char="•"/>
            </a:pPr>
            <a:r>
              <a:rPr lang="en-US" sz="1467" b="1" i="0" u="none" strike="noStrike" cap="none">
                <a:solidFill>
                  <a:schemeClr val="dk1"/>
                </a:solidFill>
                <a:latin typeface="Arial"/>
                <a:ea typeface="Arial"/>
                <a:cs typeface="Arial"/>
                <a:sym typeface="Arial"/>
              </a:rPr>
              <a:t>Default to gov’t logo and template where permitted</a:t>
            </a:r>
            <a:r>
              <a:rPr lang="en-US" sz="1467" b="0" i="0" u="none" strike="noStrike" cap="none">
                <a:solidFill>
                  <a:schemeClr val="dk1"/>
                </a:solidFill>
                <a:latin typeface="Arial"/>
                <a:ea typeface="Arial"/>
                <a:cs typeface="Arial"/>
                <a:sym typeface="Arial"/>
              </a:rPr>
              <a:t>; where gov’t logo/template isn’t appropriate or permitted, use our logo and template</a:t>
            </a:r>
            <a:endParaRPr sz="1467" b="0" i="0" u="none" strike="noStrike" cap="none">
              <a:solidFill>
                <a:schemeClr val="dk1"/>
              </a:solidFill>
              <a:latin typeface="Arial"/>
              <a:ea typeface="Arial"/>
              <a:cs typeface="Arial"/>
              <a:sym typeface="Arial"/>
            </a:endParaRPr>
          </a:p>
          <a:p>
            <a:pPr marL="287859" marR="0" lvl="0" indent="-287859" algn="l" rtl="0">
              <a:lnSpc>
                <a:spcPct val="100000"/>
              </a:lnSpc>
              <a:spcBef>
                <a:spcPts val="0"/>
              </a:spcBef>
              <a:spcAft>
                <a:spcPts val="0"/>
              </a:spcAft>
              <a:buClr>
                <a:schemeClr val="dk1"/>
              </a:buClr>
              <a:buSzPts val="1100"/>
              <a:buFont typeface="Arial"/>
              <a:buChar char="•"/>
            </a:pPr>
            <a:r>
              <a:rPr lang="en-US" sz="1467" b="0" i="0" u="none" strike="noStrike" cap="none">
                <a:solidFill>
                  <a:schemeClr val="dk1"/>
                </a:solidFill>
                <a:latin typeface="Arial"/>
                <a:ea typeface="Arial"/>
                <a:cs typeface="Arial"/>
                <a:sym typeface="Arial"/>
              </a:rPr>
              <a:t>All references to the GPL should be to “the Harvard Kennedy School/HKS GPL,” </a:t>
            </a:r>
            <a:r>
              <a:rPr lang="en-US" sz="1467" b="1" i="0" u="none" strike="noStrike" cap="none">
                <a:solidFill>
                  <a:schemeClr val="dk1"/>
                </a:solidFill>
                <a:latin typeface="Arial"/>
                <a:ea typeface="Arial"/>
                <a:cs typeface="Arial"/>
                <a:sym typeface="Arial"/>
              </a:rPr>
              <a:t>not “Harvard GPL” and never “Harvard”</a:t>
            </a:r>
            <a:endParaRPr sz="1467" b="0" i="0" u="none" strike="noStrike" cap="none">
              <a:solidFill>
                <a:schemeClr val="dk1"/>
              </a:solidFill>
              <a:latin typeface="Arial"/>
              <a:ea typeface="Arial"/>
              <a:cs typeface="Arial"/>
              <a:sym typeface="Arial"/>
            </a:endParaRPr>
          </a:p>
          <a:p>
            <a:pPr marL="287859" marR="0" lvl="0" indent="-287859" algn="l" rtl="0">
              <a:lnSpc>
                <a:spcPct val="100000"/>
              </a:lnSpc>
              <a:spcBef>
                <a:spcPts val="0"/>
              </a:spcBef>
              <a:spcAft>
                <a:spcPts val="0"/>
              </a:spcAft>
              <a:buClr>
                <a:schemeClr val="dk1"/>
              </a:buClr>
              <a:buSzPts val="1100"/>
              <a:buFont typeface="Arial"/>
              <a:buChar char="•"/>
            </a:pPr>
            <a:r>
              <a:rPr lang="en-US" sz="1467" b="1" i="0" u="none" strike="noStrike" cap="none">
                <a:solidFill>
                  <a:schemeClr val="dk1"/>
                </a:solidFill>
                <a:latin typeface="Arial"/>
                <a:ea typeface="Arial"/>
                <a:cs typeface="Arial"/>
                <a:sym typeface="Arial"/>
              </a:rPr>
              <a:t>Do not use Harvard logo</a:t>
            </a:r>
            <a:endParaRPr sz="1467" b="0" i="0" u="none" strike="noStrike" cap="none">
              <a:solidFill>
                <a:schemeClr val="dk1"/>
              </a:solidFill>
              <a:latin typeface="Arial"/>
              <a:ea typeface="Arial"/>
              <a:cs typeface="Arial"/>
              <a:sym typeface="Arial"/>
            </a:endParaRPr>
          </a:p>
          <a:p>
            <a:pPr marL="745048" marR="0" lvl="1" indent="-287857" algn="l" rtl="0">
              <a:lnSpc>
                <a:spcPct val="100000"/>
              </a:lnSpc>
              <a:spcBef>
                <a:spcPts val="0"/>
              </a:spcBef>
              <a:spcAft>
                <a:spcPts val="0"/>
              </a:spcAft>
              <a:buClr>
                <a:schemeClr val="dk1"/>
              </a:buClr>
              <a:buSzPts val="800"/>
              <a:buFont typeface="Arial"/>
              <a:buChar char="•"/>
            </a:pPr>
            <a:r>
              <a:rPr lang="en-US" sz="1067" b="0" i="0" u="none" strike="noStrike" cap="none">
                <a:solidFill>
                  <a:schemeClr val="dk1"/>
                </a:solidFill>
                <a:latin typeface="Arial"/>
                <a:ea typeface="Arial"/>
                <a:cs typeface="Arial"/>
                <a:sym typeface="Arial"/>
              </a:rPr>
              <a:t>Harvard shield </a:t>
            </a:r>
            <a:r>
              <a:rPr lang="en-US" sz="1067" b="1" i="0" u="none" strike="noStrike" cap="none">
                <a:solidFill>
                  <a:schemeClr val="dk1"/>
                </a:solidFill>
                <a:latin typeface="Arial"/>
                <a:ea typeface="Arial"/>
                <a:cs typeface="Arial"/>
                <a:sym typeface="Arial"/>
              </a:rPr>
              <a:t>cannot be used independently </a:t>
            </a:r>
            <a:r>
              <a:rPr lang="en-US" sz="1067" b="0" i="0" u="none" strike="noStrike" cap="none">
                <a:solidFill>
                  <a:schemeClr val="dk1"/>
                </a:solidFill>
                <a:latin typeface="Arial"/>
                <a:ea typeface="Arial"/>
                <a:cs typeface="Arial"/>
                <a:sym typeface="Arial"/>
              </a:rPr>
              <a:t>from the GPL logo </a:t>
            </a:r>
            <a:endParaRPr sz="1467" b="0" i="0" u="none" strike="noStrike" cap="none">
              <a:solidFill>
                <a:schemeClr val="dk1"/>
              </a:solidFill>
              <a:latin typeface="Arial"/>
              <a:ea typeface="Arial"/>
              <a:cs typeface="Arial"/>
              <a:sym typeface="Arial"/>
            </a:endParaRPr>
          </a:p>
          <a:p>
            <a:pPr marL="287859" marR="0" lvl="0" indent="-287859" algn="l" rtl="0">
              <a:lnSpc>
                <a:spcPct val="100000"/>
              </a:lnSpc>
              <a:spcBef>
                <a:spcPts val="0"/>
              </a:spcBef>
              <a:spcAft>
                <a:spcPts val="0"/>
              </a:spcAft>
              <a:buClr>
                <a:schemeClr val="dk1"/>
              </a:buClr>
              <a:buSzPts val="1100"/>
              <a:buFont typeface="Arial"/>
              <a:buChar char="•"/>
            </a:pPr>
            <a:r>
              <a:rPr lang="en-US" sz="1467" b="0" i="0" u="none" strike="noStrike" cap="none">
                <a:solidFill>
                  <a:schemeClr val="dk1"/>
                </a:solidFill>
                <a:latin typeface="Arial"/>
                <a:ea typeface="Arial"/>
                <a:cs typeface="Arial"/>
                <a:sym typeface="Arial"/>
              </a:rPr>
              <a:t>Only use the GPL logo w/ HKS shield </a:t>
            </a:r>
            <a:r>
              <a:rPr lang="en-US" sz="1467" b="1" i="0" u="none" strike="noStrike" cap="none">
                <a:solidFill>
                  <a:schemeClr val="dk1"/>
                </a:solidFill>
                <a:latin typeface="Arial"/>
                <a:ea typeface="Arial"/>
                <a:cs typeface="Arial"/>
                <a:sym typeface="Arial"/>
              </a:rPr>
              <a:t>on its own—no co-branding</a:t>
            </a:r>
            <a:endParaRPr sz="1467" b="0" i="0" u="none" strike="noStrike" cap="none">
              <a:solidFill>
                <a:schemeClr val="dk1"/>
              </a:solidFill>
              <a:latin typeface="Arial"/>
              <a:ea typeface="Arial"/>
              <a:cs typeface="Arial"/>
              <a:sym typeface="Arial"/>
            </a:endParaRPr>
          </a:p>
          <a:p>
            <a:pPr marL="745048" marR="0" lvl="1" indent="-287857" algn="l" rtl="0">
              <a:lnSpc>
                <a:spcPct val="100000"/>
              </a:lnSpc>
              <a:spcBef>
                <a:spcPts val="0"/>
              </a:spcBef>
              <a:spcAft>
                <a:spcPts val="0"/>
              </a:spcAft>
              <a:buClr>
                <a:schemeClr val="dk1"/>
              </a:buClr>
              <a:buSzPts val="800"/>
              <a:buFont typeface="Arial"/>
              <a:buChar char="•"/>
            </a:pPr>
            <a:r>
              <a:rPr lang="en-US" sz="1067" b="0" i="0" u="none" strike="noStrike" cap="none">
                <a:solidFill>
                  <a:schemeClr val="dk1"/>
                </a:solidFill>
                <a:latin typeface="Arial"/>
                <a:ea typeface="Arial"/>
                <a:cs typeface="Arial"/>
                <a:sym typeface="Arial"/>
              </a:rPr>
              <a:t>Same applies for Harvard name</a:t>
            </a:r>
            <a:endParaRPr sz="1467" b="0" i="0" u="none" strike="noStrike" cap="none">
              <a:solidFill>
                <a:schemeClr val="dk1"/>
              </a:solidFill>
              <a:latin typeface="Arial"/>
              <a:ea typeface="Arial"/>
              <a:cs typeface="Arial"/>
              <a:sym typeface="Arial"/>
            </a:endParaRPr>
          </a:p>
          <a:p>
            <a:pPr marL="287859" marR="0" lvl="0" indent="-287859" algn="l" rtl="0">
              <a:lnSpc>
                <a:spcPct val="100000"/>
              </a:lnSpc>
              <a:spcBef>
                <a:spcPts val="0"/>
              </a:spcBef>
              <a:spcAft>
                <a:spcPts val="0"/>
              </a:spcAft>
              <a:buClr>
                <a:schemeClr val="dk1"/>
              </a:buClr>
              <a:buSzPts val="1100"/>
              <a:buFont typeface="Arial"/>
              <a:buChar char="•"/>
            </a:pPr>
            <a:r>
              <a:rPr lang="en-US" sz="1467" b="0" i="0" u="none" strike="noStrike" cap="none">
                <a:solidFill>
                  <a:schemeClr val="dk1"/>
                </a:solidFill>
                <a:latin typeface="Arial"/>
                <a:ea typeface="Arial"/>
                <a:cs typeface="Arial"/>
                <a:sym typeface="Arial"/>
              </a:rPr>
              <a:t>Text-only GPL logo (no Harvard name) </a:t>
            </a:r>
            <a:r>
              <a:rPr lang="en-US" sz="1467" b="1" i="0" u="none" strike="noStrike" cap="none">
                <a:solidFill>
                  <a:schemeClr val="dk1"/>
                </a:solidFill>
                <a:latin typeface="Arial"/>
                <a:ea typeface="Arial"/>
                <a:cs typeface="Arial"/>
                <a:sym typeface="Arial"/>
              </a:rPr>
              <a:t>can be used </a:t>
            </a:r>
            <a:r>
              <a:rPr lang="en-US" sz="1467" b="0" i="0" u="none" strike="noStrike" cap="none">
                <a:solidFill>
                  <a:schemeClr val="dk1"/>
                </a:solidFill>
                <a:latin typeface="Arial"/>
                <a:ea typeface="Arial"/>
                <a:cs typeface="Arial"/>
                <a:sym typeface="Arial"/>
              </a:rPr>
              <a:t>with others’ logos</a:t>
            </a:r>
            <a:endParaRPr sz="1467" b="0" i="0" u="none" strike="noStrike" cap="none">
              <a:solidFill>
                <a:schemeClr val="dk1"/>
              </a:solidFill>
              <a:latin typeface="Arial"/>
              <a:ea typeface="Arial"/>
              <a:cs typeface="Arial"/>
              <a:sym typeface="Arial"/>
            </a:endParaRPr>
          </a:p>
          <a:p>
            <a:pPr marL="287859" marR="0" lvl="0" indent="-287859" algn="l" rtl="0">
              <a:lnSpc>
                <a:spcPct val="100000"/>
              </a:lnSpc>
              <a:spcBef>
                <a:spcPts val="0"/>
              </a:spcBef>
              <a:spcAft>
                <a:spcPts val="0"/>
              </a:spcAft>
              <a:buClr>
                <a:schemeClr val="dk1"/>
              </a:buClr>
              <a:buSzPts val="1100"/>
              <a:buFont typeface="Arial"/>
              <a:buChar char="•"/>
            </a:pPr>
            <a:r>
              <a:rPr lang="en-US" sz="1467" b="0" i="0" u="none" strike="noStrike" cap="none">
                <a:solidFill>
                  <a:schemeClr val="dk1"/>
                </a:solidFill>
                <a:latin typeface="Arial"/>
                <a:ea typeface="Arial"/>
                <a:cs typeface="Arial"/>
                <a:sym typeface="Arial"/>
              </a:rPr>
              <a:t>Logo scenarios:</a:t>
            </a:r>
            <a:endParaRPr sz="1467" b="0" i="0" u="none" strike="noStrike" cap="none">
              <a:solidFill>
                <a:schemeClr val="dk1"/>
              </a:solidFill>
              <a:latin typeface="Arial"/>
              <a:ea typeface="Arial"/>
              <a:cs typeface="Arial"/>
              <a:sym typeface="Arial"/>
            </a:endParaRPr>
          </a:p>
          <a:p>
            <a:pPr marL="745048" marR="0" lvl="1" indent="-287857" algn="l" rtl="0">
              <a:lnSpc>
                <a:spcPct val="100000"/>
              </a:lnSpc>
              <a:spcBef>
                <a:spcPts val="0"/>
              </a:spcBef>
              <a:spcAft>
                <a:spcPts val="0"/>
              </a:spcAft>
              <a:buClr>
                <a:schemeClr val="dk1"/>
              </a:buClr>
              <a:buSzPts val="800"/>
              <a:buFont typeface="Arial"/>
              <a:buChar char="•"/>
            </a:pPr>
            <a:r>
              <a:rPr lang="en-US" sz="1067" b="0" i="0" u="none" strike="noStrike" cap="none">
                <a:solidFill>
                  <a:schemeClr val="dk1"/>
                </a:solidFill>
                <a:latin typeface="Arial"/>
                <a:ea typeface="Arial"/>
                <a:cs typeface="Arial"/>
                <a:sym typeface="Arial"/>
              </a:rPr>
              <a:t>Can the GPL logo with Harvard shield appear next to third parties’ logos on something we collaborated on? </a:t>
            </a:r>
            <a:r>
              <a:rPr lang="en-US" sz="1067" b="1" i="0" u="none" strike="noStrike" cap="none">
                <a:solidFill>
                  <a:schemeClr val="dk1"/>
                </a:solidFill>
                <a:latin typeface="Arial"/>
                <a:ea typeface="Arial"/>
                <a:cs typeface="Arial"/>
                <a:sym typeface="Arial"/>
              </a:rPr>
              <a:t>No.</a:t>
            </a:r>
            <a:endParaRPr sz="1467" b="0" i="0" u="none" strike="noStrike" cap="none">
              <a:solidFill>
                <a:schemeClr val="dk1"/>
              </a:solidFill>
              <a:latin typeface="Arial"/>
              <a:ea typeface="Arial"/>
              <a:cs typeface="Arial"/>
              <a:sym typeface="Arial"/>
            </a:endParaRPr>
          </a:p>
          <a:p>
            <a:pPr marL="745048" marR="0" lvl="1" indent="-287857" algn="l" rtl="0">
              <a:lnSpc>
                <a:spcPct val="100000"/>
              </a:lnSpc>
              <a:spcBef>
                <a:spcPts val="0"/>
              </a:spcBef>
              <a:spcAft>
                <a:spcPts val="0"/>
              </a:spcAft>
              <a:buClr>
                <a:schemeClr val="dk1"/>
              </a:buClr>
              <a:buSzPts val="800"/>
              <a:buFont typeface="Arial"/>
              <a:buChar char="•"/>
            </a:pPr>
            <a:r>
              <a:rPr lang="en-US" sz="1067" b="0" i="0" u="none" strike="noStrike" cap="none">
                <a:solidFill>
                  <a:schemeClr val="dk1"/>
                </a:solidFill>
                <a:latin typeface="Arial"/>
                <a:ea typeface="Arial"/>
                <a:cs typeface="Arial"/>
                <a:sym typeface="Arial"/>
              </a:rPr>
              <a:t>Can the GPL text-only logo appear next to third parties’ logos on something we collaborated on? </a:t>
            </a:r>
            <a:r>
              <a:rPr lang="en-US" sz="1067" b="1" i="0" u="none" strike="noStrike" cap="none">
                <a:solidFill>
                  <a:schemeClr val="dk1"/>
                </a:solidFill>
                <a:latin typeface="Arial"/>
                <a:ea typeface="Arial"/>
                <a:cs typeface="Arial"/>
                <a:sym typeface="Arial"/>
              </a:rPr>
              <a:t>Yes!</a:t>
            </a:r>
            <a:endParaRPr sz="1467" b="0" i="0" u="none" strike="noStrike" cap="none">
              <a:solidFill>
                <a:schemeClr val="dk1"/>
              </a:solidFill>
              <a:latin typeface="Arial"/>
              <a:ea typeface="Arial"/>
              <a:cs typeface="Arial"/>
              <a:sym typeface="Arial"/>
            </a:endParaRPr>
          </a:p>
        </p:txBody>
      </p:sp>
      <p:sp>
        <p:nvSpPr>
          <p:cNvPr id="920" name="Google Shape;920;g11726472ecb_2_238"/>
          <p:cNvSpPr txBox="1"/>
          <p:nvPr/>
        </p:nvSpPr>
        <p:spPr>
          <a:xfrm>
            <a:off x="8388625" y="1245711"/>
            <a:ext cx="3183600" cy="22471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COLORS</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67"/>
              <a:buFont typeface="Arial"/>
              <a:buNone/>
            </a:pPr>
            <a:endParaRPr sz="18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67"/>
              <a:buFont typeface="Arial"/>
              <a:buNone/>
            </a:pPr>
            <a:r>
              <a:rPr lang="en-US" sz="1867" b="0" i="0" u="none" strike="noStrike" cap="none">
                <a:solidFill>
                  <a:schemeClr val="dk1"/>
                </a:solidFill>
                <a:latin typeface="Arial"/>
                <a:ea typeface="Arial"/>
                <a:cs typeface="Arial"/>
                <a:sym typeface="Arial"/>
              </a:rPr>
              <a:t>Please use the HKS Color Palette (in slide 1).</a:t>
            </a:r>
            <a:endParaRPr sz="14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67"/>
              <a:buFont typeface="Arial"/>
              <a:buNone/>
            </a:pPr>
            <a:endParaRPr sz="186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67"/>
              <a:buFont typeface="Arial"/>
              <a:buNone/>
            </a:pPr>
            <a:r>
              <a:rPr lang="en-US" sz="1867" b="0" i="0" u="none" strike="noStrike" cap="none">
                <a:solidFill>
                  <a:schemeClr val="dk1"/>
                </a:solidFill>
                <a:latin typeface="Arial"/>
                <a:ea typeface="Arial"/>
                <a:cs typeface="Arial"/>
                <a:sym typeface="Arial"/>
              </a:rPr>
              <a:t>For charts and graphs, please use the graph colors.</a:t>
            </a:r>
            <a:endParaRPr sz="1467" b="0" i="0" u="none" strike="noStrike" cap="none">
              <a:solidFill>
                <a:schemeClr val="dk1"/>
              </a:solidFill>
              <a:latin typeface="Arial"/>
              <a:ea typeface="Arial"/>
              <a:cs typeface="Arial"/>
              <a:sym typeface="Arial"/>
            </a:endParaRPr>
          </a:p>
        </p:txBody>
      </p:sp>
      <p:sp>
        <p:nvSpPr>
          <p:cNvPr id="921" name="Google Shape;921;g11726472ecb_2_238"/>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922" name="Google Shape;922;g11726472ecb_2_238"/>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Side - Classic">
  <p:cSld name="Title Side - Classic">
    <p:spTree>
      <p:nvGrpSpPr>
        <p:cNvPr id="1" name="Shape 923"/>
        <p:cNvGrpSpPr/>
        <p:nvPr/>
      </p:nvGrpSpPr>
      <p:grpSpPr>
        <a:xfrm>
          <a:off x="0" y="0"/>
          <a:ext cx="0" cy="0"/>
          <a:chOff x="0" y="0"/>
          <a:chExt cx="0" cy="0"/>
        </a:xfrm>
      </p:grpSpPr>
      <p:sp>
        <p:nvSpPr>
          <p:cNvPr id="924" name="Google Shape;924;g11726472ecb_2_247"/>
          <p:cNvSpPr/>
          <p:nvPr/>
        </p:nvSpPr>
        <p:spPr>
          <a:xfrm>
            <a:off x="406401" y="1100847"/>
            <a:ext cx="11379200" cy="4838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925" name="Google Shape;925;g11726472ecb_2_247"/>
          <p:cNvSpPr/>
          <p:nvPr/>
        </p:nvSpPr>
        <p:spPr>
          <a:xfrm>
            <a:off x="406401" y="6019800"/>
            <a:ext cx="11379200" cy="228800"/>
          </a:xfrm>
          <a:prstGeom prst="rect">
            <a:avLst/>
          </a:prstGeom>
          <a:solidFill>
            <a:srgbClr val="A719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67"/>
              <a:buFont typeface="Arial"/>
              <a:buNone/>
            </a:pPr>
            <a:r>
              <a:rPr lang="en-US" sz="1067" b="0" i="1" u="none" strike="noStrike" cap="none">
                <a:solidFill>
                  <a:schemeClr val="lt1"/>
                </a:solidFill>
                <a:latin typeface="Arial"/>
                <a:ea typeface="Arial"/>
                <a:cs typeface="Arial"/>
                <a:sym typeface="Arial"/>
              </a:rPr>
              <a:t>govlab.hks.harvard.edu</a:t>
            </a:r>
            <a:endParaRPr sz="1600" b="0" i="1" u="none" strike="noStrike" cap="none">
              <a:solidFill>
                <a:schemeClr val="lt1"/>
              </a:solidFill>
              <a:latin typeface="Arial"/>
              <a:ea typeface="Arial"/>
              <a:cs typeface="Arial"/>
              <a:sym typeface="Arial"/>
            </a:endParaRPr>
          </a:p>
        </p:txBody>
      </p:sp>
      <p:sp>
        <p:nvSpPr>
          <p:cNvPr id="926" name="Google Shape;926;g11726472ecb_2_247"/>
          <p:cNvSpPr txBox="1">
            <a:spLocks noGrp="1"/>
          </p:cNvSpPr>
          <p:nvPr>
            <p:ph type="ctrTitle"/>
          </p:nvPr>
        </p:nvSpPr>
        <p:spPr>
          <a:xfrm>
            <a:off x="1320800" y="1828801"/>
            <a:ext cx="9550400" cy="11508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AE2431"/>
              </a:buClr>
              <a:buSzPts val="2700"/>
              <a:buFont typeface="Arial"/>
              <a:buNone/>
              <a:defRPr sz="3600" b="1">
                <a:solidFill>
                  <a:srgbClr val="AE243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7" name="Google Shape;927;g11726472ecb_2_247"/>
          <p:cNvSpPr txBox="1">
            <a:spLocks noGrp="1"/>
          </p:cNvSpPr>
          <p:nvPr>
            <p:ph type="subTitle" idx="1"/>
          </p:nvPr>
        </p:nvSpPr>
        <p:spPr>
          <a:xfrm>
            <a:off x="1320800" y="3114884"/>
            <a:ext cx="9550400" cy="914400"/>
          </a:xfrm>
          <a:prstGeom prst="rect">
            <a:avLst/>
          </a:prstGeom>
          <a:noFill/>
          <a:ln>
            <a:noFill/>
          </a:ln>
        </p:spPr>
        <p:txBody>
          <a:bodyPr spcFirstLastPara="1" wrap="square" lIns="68575" tIns="34275" rIns="68575" bIns="34275" anchor="t" anchorCtr="0">
            <a:noAutofit/>
          </a:bodyPr>
          <a:lstStyle>
            <a:lvl1pPr lvl="0" algn="l">
              <a:lnSpc>
                <a:spcPct val="100000"/>
              </a:lnSpc>
              <a:spcBef>
                <a:spcPts val="533"/>
              </a:spcBef>
              <a:spcAft>
                <a:spcPts val="0"/>
              </a:spcAft>
              <a:buClr>
                <a:schemeClr val="dk1"/>
              </a:buClr>
              <a:buSzPts val="2100"/>
              <a:buNone/>
              <a:defRPr sz="2800">
                <a:latin typeface="Arial"/>
                <a:ea typeface="Arial"/>
                <a:cs typeface="Arial"/>
                <a:sym typeface="Arial"/>
              </a:defRPr>
            </a:lvl1pPr>
            <a:lvl2pPr lvl="1" algn="l">
              <a:lnSpc>
                <a:spcPct val="100000"/>
              </a:lnSpc>
              <a:spcBef>
                <a:spcPts val="400"/>
              </a:spcBef>
              <a:spcAft>
                <a:spcPts val="0"/>
              </a:spcAft>
              <a:buClr>
                <a:schemeClr val="dk1"/>
              </a:buClr>
              <a:buSzPts val="1400"/>
              <a:buChar char="–"/>
              <a:defRPr/>
            </a:lvl2pPr>
            <a:lvl3pPr lvl="2" algn="l">
              <a:lnSpc>
                <a:spcPct val="100000"/>
              </a:lnSpc>
              <a:spcBef>
                <a:spcPts val="400"/>
              </a:spcBef>
              <a:spcAft>
                <a:spcPts val="0"/>
              </a:spcAft>
              <a:buClr>
                <a:schemeClr val="dk1"/>
              </a:buClr>
              <a:buSzPts val="1400"/>
              <a:buChar char="•"/>
              <a:defRPr/>
            </a:lvl3pPr>
            <a:lvl4pPr lvl="3" algn="l">
              <a:lnSpc>
                <a:spcPct val="100000"/>
              </a:lnSpc>
              <a:spcBef>
                <a:spcPts val="400"/>
              </a:spcBef>
              <a:spcAft>
                <a:spcPts val="0"/>
              </a:spcAft>
              <a:buClr>
                <a:schemeClr val="dk1"/>
              </a:buClr>
              <a:buSzPts val="1400"/>
              <a:buChar char="–"/>
              <a:defRPr/>
            </a:lvl4pPr>
            <a:lvl5pPr lvl="4" algn="l">
              <a:lnSpc>
                <a:spcPct val="100000"/>
              </a:lnSpc>
              <a:spcBef>
                <a:spcPts val="400"/>
              </a:spcBef>
              <a:spcAft>
                <a:spcPts val="0"/>
              </a:spcAft>
              <a:buClr>
                <a:schemeClr val="dk1"/>
              </a:buClr>
              <a:buSzPts val="1400"/>
              <a:buChar char="»"/>
              <a:defRPr/>
            </a:lvl5pPr>
            <a:lvl6pPr lvl="5" algn="l">
              <a:lnSpc>
                <a:spcPct val="100000"/>
              </a:lnSpc>
              <a:spcBef>
                <a:spcPts val="400"/>
              </a:spcBef>
              <a:spcAft>
                <a:spcPts val="0"/>
              </a:spcAft>
              <a:buClr>
                <a:schemeClr val="dk1"/>
              </a:buClr>
              <a:buSzPts val="1400"/>
              <a:buChar char="•"/>
              <a:defRPr/>
            </a:lvl6pPr>
            <a:lvl7pPr lvl="6" algn="l">
              <a:lnSpc>
                <a:spcPct val="100000"/>
              </a:lnSpc>
              <a:spcBef>
                <a:spcPts val="400"/>
              </a:spcBef>
              <a:spcAft>
                <a:spcPts val="0"/>
              </a:spcAft>
              <a:buClr>
                <a:schemeClr val="dk1"/>
              </a:buClr>
              <a:buSzPts val="1400"/>
              <a:buChar char="•"/>
              <a:defRPr/>
            </a:lvl7pPr>
            <a:lvl8pPr lvl="7" algn="l">
              <a:lnSpc>
                <a:spcPct val="100000"/>
              </a:lnSpc>
              <a:spcBef>
                <a:spcPts val="400"/>
              </a:spcBef>
              <a:spcAft>
                <a:spcPts val="0"/>
              </a:spcAft>
              <a:buClr>
                <a:schemeClr val="dk1"/>
              </a:buClr>
              <a:buSzPts val="1400"/>
              <a:buChar char="•"/>
              <a:defRPr/>
            </a:lvl8pPr>
            <a:lvl9pPr lvl="8" algn="l">
              <a:lnSpc>
                <a:spcPct val="100000"/>
              </a:lnSpc>
              <a:spcBef>
                <a:spcPts val="400"/>
              </a:spcBef>
              <a:spcAft>
                <a:spcPts val="0"/>
              </a:spcAft>
              <a:buClr>
                <a:schemeClr val="dk1"/>
              </a:buClr>
              <a:buSzPts val="1400"/>
              <a:buChar char="•"/>
              <a:defRPr/>
            </a:lvl9pPr>
          </a:lstStyle>
          <a:p>
            <a:endParaRPr/>
          </a:p>
        </p:txBody>
      </p:sp>
      <p:pic>
        <p:nvPicPr>
          <p:cNvPr id="928" name="Google Shape;928;g11726472ecb_2_247"/>
          <p:cNvPicPr preferRelativeResize="0"/>
          <p:nvPr/>
        </p:nvPicPr>
        <p:blipFill rotWithShape="1">
          <a:blip r:embed="rId2">
            <a:alphaModFix/>
          </a:blip>
          <a:srcRect/>
          <a:stretch/>
        </p:blipFill>
        <p:spPr>
          <a:xfrm>
            <a:off x="533401" y="401129"/>
            <a:ext cx="2999220" cy="480303"/>
          </a:xfrm>
          <a:prstGeom prst="rect">
            <a:avLst/>
          </a:prstGeom>
          <a:noFill/>
          <a:ln>
            <a:noFill/>
          </a:ln>
        </p:spPr>
      </p:pic>
      <p:sp>
        <p:nvSpPr>
          <p:cNvPr id="929" name="Google Shape;929;g11726472ecb_2_247"/>
          <p:cNvSpPr txBox="1">
            <a:spLocks noGrp="1"/>
          </p:cNvSpPr>
          <p:nvPr>
            <p:ph type="body" idx="2"/>
          </p:nvPr>
        </p:nvSpPr>
        <p:spPr>
          <a:xfrm>
            <a:off x="1322817" y="4164431"/>
            <a:ext cx="9548400" cy="3400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533"/>
              </a:spcBef>
              <a:spcAft>
                <a:spcPts val="0"/>
              </a:spcAft>
              <a:buClr>
                <a:schemeClr val="dk1"/>
              </a:buClr>
              <a:buSzPts val="1800"/>
              <a:buNone/>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228600" algn="l">
              <a:lnSpc>
                <a:spcPct val="100000"/>
              </a:lnSpc>
              <a:spcBef>
                <a:spcPts val="267"/>
              </a:spcBef>
              <a:spcAft>
                <a:spcPts val="0"/>
              </a:spcAft>
              <a:buClr>
                <a:schemeClr val="accent5"/>
              </a:buClr>
              <a:buSzPts val="1200"/>
              <a:buNone/>
              <a:defRPr>
                <a:solidFill>
                  <a:schemeClr val="accent5"/>
                </a:solidFill>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Title Side - Classic all white">
  <p:cSld name="1_Title Side - Classic all white">
    <p:spTree>
      <p:nvGrpSpPr>
        <p:cNvPr id="1" name="Shape 930"/>
        <p:cNvGrpSpPr/>
        <p:nvPr/>
      </p:nvGrpSpPr>
      <p:grpSpPr>
        <a:xfrm>
          <a:off x="0" y="0"/>
          <a:ext cx="0" cy="0"/>
          <a:chOff x="0" y="0"/>
          <a:chExt cx="0" cy="0"/>
        </a:xfrm>
      </p:grpSpPr>
      <p:sp>
        <p:nvSpPr>
          <p:cNvPr id="931" name="Google Shape;931;g11726472ecb_2_254"/>
          <p:cNvSpPr/>
          <p:nvPr/>
        </p:nvSpPr>
        <p:spPr>
          <a:xfrm>
            <a:off x="406401" y="6019800"/>
            <a:ext cx="11379200" cy="228800"/>
          </a:xfrm>
          <a:prstGeom prst="rect">
            <a:avLst/>
          </a:prstGeom>
          <a:solidFill>
            <a:srgbClr val="A719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67"/>
              <a:buFont typeface="Arial"/>
              <a:buNone/>
            </a:pPr>
            <a:r>
              <a:rPr lang="en-US" sz="1067" b="0" i="1" u="none" strike="noStrike" cap="none">
                <a:solidFill>
                  <a:schemeClr val="lt1"/>
                </a:solidFill>
                <a:latin typeface="Arial"/>
                <a:ea typeface="Arial"/>
                <a:cs typeface="Arial"/>
                <a:sym typeface="Arial"/>
              </a:rPr>
              <a:t>govlab.hks.harvard.edu</a:t>
            </a:r>
            <a:endParaRPr sz="1600" b="0" i="1" u="none" strike="noStrike" cap="none">
              <a:solidFill>
                <a:schemeClr val="lt1"/>
              </a:solidFill>
              <a:latin typeface="Arial"/>
              <a:ea typeface="Arial"/>
              <a:cs typeface="Arial"/>
              <a:sym typeface="Arial"/>
            </a:endParaRPr>
          </a:p>
        </p:txBody>
      </p:sp>
      <p:sp>
        <p:nvSpPr>
          <p:cNvPr id="932" name="Google Shape;932;g11726472ecb_2_254"/>
          <p:cNvSpPr txBox="1">
            <a:spLocks noGrp="1"/>
          </p:cNvSpPr>
          <p:nvPr>
            <p:ph type="ctrTitle"/>
          </p:nvPr>
        </p:nvSpPr>
        <p:spPr>
          <a:xfrm>
            <a:off x="1320800" y="1828801"/>
            <a:ext cx="9550400" cy="11508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AE2431"/>
              </a:buClr>
              <a:buSzPts val="2700"/>
              <a:buFont typeface="Arial"/>
              <a:buNone/>
              <a:defRPr sz="3600" b="1">
                <a:solidFill>
                  <a:srgbClr val="AE243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3" name="Google Shape;933;g11726472ecb_2_254"/>
          <p:cNvSpPr txBox="1">
            <a:spLocks noGrp="1"/>
          </p:cNvSpPr>
          <p:nvPr>
            <p:ph type="subTitle" idx="1"/>
          </p:nvPr>
        </p:nvSpPr>
        <p:spPr>
          <a:xfrm>
            <a:off x="1320800" y="3114884"/>
            <a:ext cx="9550400" cy="914400"/>
          </a:xfrm>
          <a:prstGeom prst="rect">
            <a:avLst/>
          </a:prstGeom>
          <a:noFill/>
          <a:ln>
            <a:noFill/>
          </a:ln>
        </p:spPr>
        <p:txBody>
          <a:bodyPr spcFirstLastPara="1" wrap="square" lIns="68575" tIns="34275" rIns="68575" bIns="34275" anchor="t" anchorCtr="0">
            <a:noAutofit/>
          </a:bodyPr>
          <a:lstStyle>
            <a:lvl1pPr lvl="0" algn="l">
              <a:lnSpc>
                <a:spcPct val="100000"/>
              </a:lnSpc>
              <a:spcBef>
                <a:spcPts val="533"/>
              </a:spcBef>
              <a:spcAft>
                <a:spcPts val="0"/>
              </a:spcAft>
              <a:buClr>
                <a:schemeClr val="dk1"/>
              </a:buClr>
              <a:buSzPts val="2100"/>
              <a:buNone/>
              <a:defRPr sz="2800">
                <a:latin typeface="Arial"/>
                <a:ea typeface="Arial"/>
                <a:cs typeface="Arial"/>
                <a:sym typeface="Arial"/>
              </a:defRPr>
            </a:lvl1pPr>
            <a:lvl2pPr lvl="1" algn="l">
              <a:lnSpc>
                <a:spcPct val="100000"/>
              </a:lnSpc>
              <a:spcBef>
                <a:spcPts val="400"/>
              </a:spcBef>
              <a:spcAft>
                <a:spcPts val="0"/>
              </a:spcAft>
              <a:buClr>
                <a:schemeClr val="dk1"/>
              </a:buClr>
              <a:buSzPts val="1400"/>
              <a:buChar char="–"/>
              <a:defRPr/>
            </a:lvl2pPr>
            <a:lvl3pPr lvl="2" algn="l">
              <a:lnSpc>
                <a:spcPct val="100000"/>
              </a:lnSpc>
              <a:spcBef>
                <a:spcPts val="400"/>
              </a:spcBef>
              <a:spcAft>
                <a:spcPts val="0"/>
              </a:spcAft>
              <a:buClr>
                <a:schemeClr val="dk1"/>
              </a:buClr>
              <a:buSzPts val="1400"/>
              <a:buChar char="•"/>
              <a:defRPr/>
            </a:lvl3pPr>
            <a:lvl4pPr lvl="3" algn="l">
              <a:lnSpc>
                <a:spcPct val="100000"/>
              </a:lnSpc>
              <a:spcBef>
                <a:spcPts val="400"/>
              </a:spcBef>
              <a:spcAft>
                <a:spcPts val="0"/>
              </a:spcAft>
              <a:buClr>
                <a:schemeClr val="dk1"/>
              </a:buClr>
              <a:buSzPts val="1400"/>
              <a:buChar char="–"/>
              <a:defRPr/>
            </a:lvl4pPr>
            <a:lvl5pPr lvl="4" algn="l">
              <a:lnSpc>
                <a:spcPct val="100000"/>
              </a:lnSpc>
              <a:spcBef>
                <a:spcPts val="400"/>
              </a:spcBef>
              <a:spcAft>
                <a:spcPts val="0"/>
              </a:spcAft>
              <a:buClr>
                <a:schemeClr val="dk1"/>
              </a:buClr>
              <a:buSzPts val="1400"/>
              <a:buChar char="»"/>
              <a:defRPr/>
            </a:lvl5pPr>
            <a:lvl6pPr lvl="5" algn="l">
              <a:lnSpc>
                <a:spcPct val="100000"/>
              </a:lnSpc>
              <a:spcBef>
                <a:spcPts val="400"/>
              </a:spcBef>
              <a:spcAft>
                <a:spcPts val="0"/>
              </a:spcAft>
              <a:buClr>
                <a:schemeClr val="dk1"/>
              </a:buClr>
              <a:buSzPts val="1400"/>
              <a:buChar char="•"/>
              <a:defRPr/>
            </a:lvl6pPr>
            <a:lvl7pPr lvl="6" algn="l">
              <a:lnSpc>
                <a:spcPct val="100000"/>
              </a:lnSpc>
              <a:spcBef>
                <a:spcPts val="400"/>
              </a:spcBef>
              <a:spcAft>
                <a:spcPts val="0"/>
              </a:spcAft>
              <a:buClr>
                <a:schemeClr val="dk1"/>
              </a:buClr>
              <a:buSzPts val="1400"/>
              <a:buChar char="•"/>
              <a:defRPr/>
            </a:lvl7pPr>
            <a:lvl8pPr lvl="7" algn="l">
              <a:lnSpc>
                <a:spcPct val="100000"/>
              </a:lnSpc>
              <a:spcBef>
                <a:spcPts val="400"/>
              </a:spcBef>
              <a:spcAft>
                <a:spcPts val="0"/>
              </a:spcAft>
              <a:buClr>
                <a:schemeClr val="dk1"/>
              </a:buClr>
              <a:buSzPts val="1400"/>
              <a:buChar char="•"/>
              <a:defRPr/>
            </a:lvl8pPr>
            <a:lvl9pPr lvl="8" algn="l">
              <a:lnSpc>
                <a:spcPct val="100000"/>
              </a:lnSpc>
              <a:spcBef>
                <a:spcPts val="400"/>
              </a:spcBef>
              <a:spcAft>
                <a:spcPts val="0"/>
              </a:spcAft>
              <a:buClr>
                <a:schemeClr val="dk1"/>
              </a:buClr>
              <a:buSzPts val="1400"/>
              <a:buChar char="•"/>
              <a:defRPr/>
            </a:lvl9pPr>
          </a:lstStyle>
          <a:p>
            <a:endParaRPr/>
          </a:p>
        </p:txBody>
      </p:sp>
      <p:pic>
        <p:nvPicPr>
          <p:cNvPr id="934" name="Google Shape;934;g11726472ecb_2_254"/>
          <p:cNvPicPr preferRelativeResize="0"/>
          <p:nvPr/>
        </p:nvPicPr>
        <p:blipFill rotWithShape="1">
          <a:blip r:embed="rId2">
            <a:alphaModFix/>
          </a:blip>
          <a:srcRect/>
          <a:stretch/>
        </p:blipFill>
        <p:spPr>
          <a:xfrm>
            <a:off x="533401" y="401129"/>
            <a:ext cx="2999220" cy="480303"/>
          </a:xfrm>
          <a:prstGeom prst="rect">
            <a:avLst/>
          </a:prstGeom>
          <a:noFill/>
          <a:ln>
            <a:noFill/>
          </a:ln>
        </p:spPr>
      </p:pic>
      <p:sp>
        <p:nvSpPr>
          <p:cNvPr id="935" name="Google Shape;935;g11726472ecb_2_254"/>
          <p:cNvSpPr txBox="1">
            <a:spLocks noGrp="1"/>
          </p:cNvSpPr>
          <p:nvPr>
            <p:ph type="body" idx="2"/>
          </p:nvPr>
        </p:nvSpPr>
        <p:spPr>
          <a:xfrm>
            <a:off x="1322817" y="4164431"/>
            <a:ext cx="9548400" cy="3400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533"/>
              </a:spcBef>
              <a:spcAft>
                <a:spcPts val="0"/>
              </a:spcAft>
              <a:buClr>
                <a:schemeClr val="dk1"/>
              </a:buClr>
              <a:buSzPts val="1800"/>
              <a:buNone/>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228600" algn="l">
              <a:lnSpc>
                <a:spcPct val="100000"/>
              </a:lnSpc>
              <a:spcBef>
                <a:spcPts val="267"/>
              </a:spcBef>
              <a:spcAft>
                <a:spcPts val="0"/>
              </a:spcAft>
              <a:buClr>
                <a:schemeClr val="accent5"/>
              </a:buClr>
              <a:buSzPts val="1200"/>
              <a:buNone/>
              <a:defRPr>
                <a:solidFill>
                  <a:schemeClr val="accent5"/>
                </a:solidFill>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 Modern">
  <p:cSld name="Title Slide - Modern">
    <p:spTree>
      <p:nvGrpSpPr>
        <p:cNvPr id="1" name="Shape 936"/>
        <p:cNvGrpSpPr/>
        <p:nvPr/>
      </p:nvGrpSpPr>
      <p:grpSpPr>
        <a:xfrm>
          <a:off x="0" y="0"/>
          <a:ext cx="0" cy="0"/>
          <a:chOff x="0" y="0"/>
          <a:chExt cx="0" cy="0"/>
        </a:xfrm>
      </p:grpSpPr>
      <p:sp>
        <p:nvSpPr>
          <p:cNvPr id="937" name="Google Shape;937;g11726472ecb_2_260"/>
          <p:cNvSpPr/>
          <p:nvPr/>
        </p:nvSpPr>
        <p:spPr>
          <a:xfrm>
            <a:off x="1066799" y="2039593"/>
            <a:ext cx="10058400" cy="2761200"/>
          </a:xfrm>
          <a:prstGeom prst="rect">
            <a:avLst/>
          </a:prstGeom>
          <a:solidFill>
            <a:schemeClr val="lt1"/>
          </a:solidFill>
          <a:ln w="28575" cap="flat" cmpd="sng">
            <a:solidFill>
              <a:srgbClr val="D8D8D8"/>
            </a:solidFill>
            <a:prstDash val="solid"/>
            <a:round/>
            <a:headEnd type="none" w="sm" len="sm"/>
            <a:tailEnd type="none" w="sm" len="sm"/>
          </a:ln>
          <a:effectLst>
            <a:outerShdw blurRad="50800" dist="38100" dir="2700000" algn="tl" rotWithShape="0">
              <a:srgbClr val="7F7F7F">
                <a:alpha val="862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938" name="Google Shape;938;g11726472ecb_2_260"/>
          <p:cNvSpPr/>
          <p:nvPr/>
        </p:nvSpPr>
        <p:spPr>
          <a:xfrm>
            <a:off x="1066317" y="4800600"/>
            <a:ext cx="10058400" cy="58400"/>
          </a:xfrm>
          <a:prstGeom prst="rect">
            <a:avLst/>
          </a:prstGeom>
          <a:solidFill>
            <a:srgbClr val="D8D8D8"/>
          </a:solidFill>
          <a:ln w="25400" cap="flat" cmpd="sng">
            <a:solidFill>
              <a:srgbClr val="D8D8D8"/>
            </a:solidFill>
            <a:prstDash val="solid"/>
            <a:round/>
            <a:headEnd type="none" w="sm" len="sm"/>
            <a:tailEnd type="none" w="sm" len="sm"/>
          </a:ln>
          <a:effectLst>
            <a:outerShdw blurRad="50800" dist="38100" dir="2700000" algn="tl" rotWithShape="0">
              <a:srgbClr val="7F7F7F">
                <a:alpha val="862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939" name="Google Shape;939;g11726472ecb_2_260"/>
          <p:cNvSpPr/>
          <p:nvPr/>
        </p:nvSpPr>
        <p:spPr>
          <a:xfrm>
            <a:off x="0" y="6608484"/>
            <a:ext cx="12192000" cy="250400"/>
          </a:xfrm>
          <a:prstGeom prst="rect">
            <a:avLst/>
          </a:prstGeom>
          <a:solidFill>
            <a:srgbClr val="A71930"/>
          </a:solidFill>
          <a:ln w="25400" cap="flat" cmpd="sng">
            <a:solidFill>
              <a:srgbClr val="A71930"/>
            </a:solidFill>
            <a:prstDash val="solid"/>
            <a:round/>
            <a:headEnd type="none" w="sm" len="sm"/>
            <a:tailEnd type="none" w="sm" len="sm"/>
          </a:ln>
          <a:effectLst>
            <a:outerShdw blurRad="50800" dist="38100" dir="2700000" algn="tl" rotWithShape="0">
              <a:srgbClr val="7F7F7F">
                <a:alpha val="862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67"/>
              <a:buFont typeface="Arial"/>
              <a:buNone/>
            </a:pPr>
            <a:r>
              <a:rPr lang="en-US" sz="1067" b="0" i="1" u="none" strike="noStrike" cap="none">
                <a:solidFill>
                  <a:schemeClr val="lt1"/>
                </a:solidFill>
                <a:latin typeface="Arial"/>
                <a:ea typeface="Arial"/>
                <a:cs typeface="Arial"/>
                <a:sym typeface="Arial"/>
              </a:rPr>
              <a:t>govlab.hks.harvard.edu</a:t>
            </a:r>
            <a:endParaRPr sz="1600" b="0" i="1" u="none" strike="noStrike" cap="none">
              <a:solidFill>
                <a:schemeClr val="lt1"/>
              </a:solidFill>
              <a:latin typeface="Arial"/>
              <a:ea typeface="Arial"/>
              <a:cs typeface="Arial"/>
              <a:sym typeface="Arial"/>
            </a:endParaRPr>
          </a:p>
        </p:txBody>
      </p:sp>
      <p:sp>
        <p:nvSpPr>
          <p:cNvPr id="940" name="Google Shape;940;g11726472ecb_2_260"/>
          <p:cNvSpPr txBox="1">
            <a:spLocks noGrp="1"/>
          </p:cNvSpPr>
          <p:nvPr>
            <p:ph type="ctrTitle"/>
          </p:nvPr>
        </p:nvSpPr>
        <p:spPr>
          <a:xfrm>
            <a:off x="1193799" y="2260259"/>
            <a:ext cx="9550400" cy="11508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accent2"/>
              </a:buClr>
              <a:buSzPts val="3000"/>
              <a:buFont typeface="Arial"/>
              <a:buNone/>
              <a:defRPr sz="4000" b="1">
                <a:solidFill>
                  <a:schemeClr val="accent2"/>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1" name="Google Shape;941;g11726472ecb_2_260"/>
          <p:cNvSpPr txBox="1">
            <a:spLocks noGrp="1"/>
          </p:cNvSpPr>
          <p:nvPr>
            <p:ph type="subTitle" idx="1"/>
          </p:nvPr>
        </p:nvSpPr>
        <p:spPr>
          <a:xfrm>
            <a:off x="1193799" y="3521216"/>
            <a:ext cx="9550400" cy="685600"/>
          </a:xfrm>
          <a:prstGeom prst="rect">
            <a:avLst/>
          </a:prstGeom>
          <a:noFill/>
          <a:ln>
            <a:noFill/>
          </a:ln>
        </p:spPr>
        <p:txBody>
          <a:bodyPr spcFirstLastPara="1" wrap="square" lIns="68575" tIns="34275" rIns="68575" bIns="34275" anchor="t" anchorCtr="0">
            <a:noAutofit/>
          </a:bodyPr>
          <a:lstStyle>
            <a:lvl1pPr lvl="0" algn="l">
              <a:lnSpc>
                <a:spcPct val="100000"/>
              </a:lnSpc>
              <a:spcBef>
                <a:spcPts val="533"/>
              </a:spcBef>
              <a:spcAft>
                <a:spcPts val="0"/>
              </a:spcAft>
              <a:buClr>
                <a:schemeClr val="dk1"/>
              </a:buClr>
              <a:buSzPts val="1800"/>
              <a:buNone/>
              <a:defRPr sz="2400">
                <a:latin typeface="Arial"/>
                <a:ea typeface="Arial"/>
                <a:cs typeface="Arial"/>
                <a:sym typeface="Arial"/>
              </a:defRPr>
            </a:lvl1pPr>
            <a:lvl2pPr lvl="1" algn="l">
              <a:lnSpc>
                <a:spcPct val="100000"/>
              </a:lnSpc>
              <a:spcBef>
                <a:spcPts val="400"/>
              </a:spcBef>
              <a:spcAft>
                <a:spcPts val="0"/>
              </a:spcAft>
              <a:buClr>
                <a:schemeClr val="dk1"/>
              </a:buClr>
              <a:buSzPts val="1400"/>
              <a:buChar char="–"/>
              <a:defRPr/>
            </a:lvl2pPr>
            <a:lvl3pPr lvl="2" algn="l">
              <a:lnSpc>
                <a:spcPct val="100000"/>
              </a:lnSpc>
              <a:spcBef>
                <a:spcPts val="400"/>
              </a:spcBef>
              <a:spcAft>
                <a:spcPts val="0"/>
              </a:spcAft>
              <a:buClr>
                <a:schemeClr val="dk1"/>
              </a:buClr>
              <a:buSzPts val="1400"/>
              <a:buChar char="•"/>
              <a:defRPr/>
            </a:lvl3pPr>
            <a:lvl4pPr lvl="3" algn="l">
              <a:lnSpc>
                <a:spcPct val="100000"/>
              </a:lnSpc>
              <a:spcBef>
                <a:spcPts val="400"/>
              </a:spcBef>
              <a:spcAft>
                <a:spcPts val="0"/>
              </a:spcAft>
              <a:buClr>
                <a:schemeClr val="dk1"/>
              </a:buClr>
              <a:buSzPts val="1400"/>
              <a:buChar char="–"/>
              <a:defRPr/>
            </a:lvl4pPr>
            <a:lvl5pPr lvl="4" algn="l">
              <a:lnSpc>
                <a:spcPct val="100000"/>
              </a:lnSpc>
              <a:spcBef>
                <a:spcPts val="400"/>
              </a:spcBef>
              <a:spcAft>
                <a:spcPts val="0"/>
              </a:spcAft>
              <a:buClr>
                <a:schemeClr val="dk1"/>
              </a:buClr>
              <a:buSzPts val="1400"/>
              <a:buChar char="»"/>
              <a:defRPr/>
            </a:lvl5pPr>
            <a:lvl6pPr lvl="5" algn="l">
              <a:lnSpc>
                <a:spcPct val="100000"/>
              </a:lnSpc>
              <a:spcBef>
                <a:spcPts val="400"/>
              </a:spcBef>
              <a:spcAft>
                <a:spcPts val="0"/>
              </a:spcAft>
              <a:buClr>
                <a:schemeClr val="dk1"/>
              </a:buClr>
              <a:buSzPts val="1400"/>
              <a:buChar char="•"/>
              <a:defRPr/>
            </a:lvl6pPr>
            <a:lvl7pPr lvl="6" algn="l">
              <a:lnSpc>
                <a:spcPct val="100000"/>
              </a:lnSpc>
              <a:spcBef>
                <a:spcPts val="400"/>
              </a:spcBef>
              <a:spcAft>
                <a:spcPts val="0"/>
              </a:spcAft>
              <a:buClr>
                <a:schemeClr val="dk1"/>
              </a:buClr>
              <a:buSzPts val="1400"/>
              <a:buChar char="•"/>
              <a:defRPr/>
            </a:lvl7pPr>
            <a:lvl8pPr lvl="7" algn="l">
              <a:lnSpc>
                <a:spcPct val="100000"/>
              </a:lnSpc>
              <a:spcBef>
                <a:spcPts val="400"/>
              </a:spcBef>
              <a:spcAft>
                <a:spcPts val="0"/>
              </a:spcAft>
              <a:buClr>
                <a:schemeClr val="dk1"/>
              </a:buClr>
              <a:buSzPts val="1400"/>
              <a:buChar char="•"/>
              <a:defRPr/>
            </a:lvl8pPr>
            <a:lvl9pPr lvl="8" algn="l">
              <a:lnSpc>
                <a:spcPct val="100000"/>
              </a:lnSpc>
              <a:spcBef>
                <a:spcPts val="400"/>
              </a:spcBef>
              <a:spcAft>
                <a:spcPts val="0"/>
              </a:spcAft>
              <a:buClr>
                <a:schemeClr val="dk1"/>
              </a:buClr>
              <a:buSzPts val="1400"/>
              <a:buChar char="•"/>
              <a:defRPr/>
            </a:lvl9pPr>
          </a:lstStyle>
          <a:p>
            <a:endParaRPr/>
          </a:p>
        </p:txBody>
      </p:sp>
      <p:pic>
        <p:nvPicPr>
          <p:cNvPr id="942" name="Google Shape;942;g11726472ecb_2_260"/>
          <p:cNvPicPr preferRelativeResize="0"/>
          <p:nvPr/>
        </p:nvPicPr>
        <p:blipFill rotWithShape="1">
          <a:blip r:embed="rId2">
            <a:alphaModFix/>
          </a:blip>
          <a:srcRect/>
          <a:stretch/>
        </p:blipFill>
        <p:spPr>
          <a:xfrm>
            <a:off x="1041395" y="5335983"/>
            <a:ext cx="2999220" cy="475007"/>
          </a:xfrm>
          <a:prstGeom prst="rect">
            <a:avLst/>
          </a:prstGeom>
          <a:noFill/>
          <a:ln>
            <a:noFill/>
          </a:ln>
        </p:spPr>
      </p:pic>
      <p:sp>
        <p:nvSpPr>
          <p:cNvPr id="943" name="Google Shape;943;g11726472ecb_2_260"/>
          <p:cNvSpPr/>
          <p:nvPr/>
        </p:nvSpPr>
        <p:spPr>
          <a:xfrm>
            <a:off x="952500" y="2416625"/>
            <a:ext cx="134800" cy="1906800"/>
          </a:xfrm>
          <a:prstGeom prst="rect">
            <a:avLst/>
          </a:prstGeom>
          <a:solidFill>
            <a:srgbClr val="A71930"/>
          </a:solidFill>
          <a:ln w="25400" cap="flat" cmpd="sng">
            <a:solidFill>
              <a:srgbClr val="A7193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600"/>
              <a:buFont typeface="Arial"/>
              <a:buNone/>
            </a:pPr>
            <a:endParaRPr sz="1600" b="0" i="1" u="none" strike="noStrike" cap="none">
              <a:solidFill>
                <a:schemeClr val="lt1"/>
              </a:solidFill>
              <a:latin typeface="Arial"/>
              <a:ea typeface="Arial"/>
              <a:cs typeface="Arial"/>
              <a:sym typeface="Arial"/>
            </a:endParaRPr>
          </a:p>
        </p:txBody>
      </p:sp>
      <p:sp>
        <p:nvSpPr>
          <p:cNvPr id="944" name="Google Shape;944;g11726472ecb_2_260"/>
          <p:cNvSpPr txBox="1">
            <a:spLocks noGrp="1"/>
          </p:cNvSpPr>
          <p:nvPr>
            <p:ph type="body" idx="2"/>
          </p:nvPr>
        </p:nvSpPr>
        <p:spPr>
          <a:xfrm>
            <a:off x="1193799" y="4317037"/>
            <a:ext cx="9550400" cy="3400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533"/>
              </a:spcBef>
              <a:spcAft>
                <a:spcPts val="0"/>
              </a:spcAft>
              <a:buClr>
                <a:schemeClr val="dk1"/>
              </a:buClr>
              <a:buSzPts val="1800"/>
              <a:buNone/>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228600" algn="l">
              <a:lnSpc>
                <a:spcPct val="100000"/>
              </a:lnSpc>
              <a:spcBef>
                <a:spcPts val="267"/>
              </a:spcBef>
              <a:spcAft>
                <a:spcPts val="0"/>
              </a:spcAft>
              <a:buClr>
                <a:schemeClr val="accent5"/>
              </a:buClr>
              <a:buSzPts val="1200"/>
              <a:buNone/>
              <a:defRPr>
                <a:solidFill>
                  <a:schemeClr val="accent5"/>
                </a:solidFill>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Agenda Slide">
  <p:cSld name="Agenda Slide">
    <p:spTree>
      <p:nvGrpSpPr>
        <p:cNvPr id="1" name="Shape 945"/>
        <p:cNvGrpSpPr/>
        <p:nvPr/>
      </p:nvGrpSpPr>
      <p:grpSpPr>
        <a:xfrm>
          <a:off x="0" y="0"/>
          <a:ext cx="0" cy="0"/>
          <a:chOff x="0" y="0"/>
          <a:chExt cx="0" cy="0"/>
        </a:xfrm>
      </p:grpSpPr>
      <p:sp>
        <p:nvSpPr>
          <p:cNvPr id="946" name="Google Shape;946;g11726472ecb_2_269"/>
          <p:cNvSpPr/>
          <p:nvPr/>
        </p:nvSpPr>
        <p:spPr>
          <a:xfrm>
            <a:off x="240821" y="6116133"/>
            <a:ext cx="11710400" cy="258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947" name="Google Shape;947;g11726472ecb_2_269"/>
          <p:cNvSpPr txBox="1">
            <a:spLocks noGrp="1"/>
          </p:cNvSpPr>
          <p:nvPr>
            <p:ph type="body" idx="1"/>
          </p:nvPr>
        </p:nvSpPr>
        <p:spPr>
          <a:xfrm>
            <a:off x="609600" y="1309412"/>
            <a:ext cx="10972800" cy="45580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400"/>
              </a:spcBef>
              <a:spcAft>
                <a:spcPts val="0"/>
              </a:spcAft>
              <a:buClr>
                <a:schemeClr val="dk1"/>
              </a:buClr>
              <a:buSzPts val="1500"/>
              <a:buNone/>
              <a:defRPr sz="2000" b="1">
                <a:latin typeface="Arial"/>
                <a:ea typeface="Arial"/>
                <a:cs typeface="Arial"/>
                <a:sym typeface="Arial"/>
              </a:defRPr>
            </a:lvl1pPr>
            <a:lvl2pPr marL="914400" lvl="1" indent="-317500" algn="l">
              <a:lnSpc>
                <a:spcPct val="100000"/>
              </a:lnSpc>
              <a:spcBef>
                <a:spcPts val="400"/>
              </a:spcBef>
              <a:spcAft>
                <a:spcPts val="0"/>
              </a:spcAft>
              <a:buClr>
                <a:schemeClr val="dk1"/>
              </a:buClr>
              <a:buSzPts val="1400"/>
              <a:buFont typeface="Arial"/>
              <a:buChar char="•"/>
              <a:defRPr sz="1867">
                <a:solidFill>
                  <a:schemeClr val="dk1"/>
                </a:solidFill>
                <a:latin typeface="Arial"/>
                <a:ea typeface="Arial"/>
                <a:cs typeface="Arial"/>
                <a:sym typeface="Arial"/>
              </a:defRPr>
            </a:lvl2pPr>
            <a:lvl3pPr marL="1371600" lvl="2" indent="-317500" algn="l">
              <a:lnSpc>
                <a:spcPct val="100000"/>
              </a:lnSpc>
              <a:spcBef>
                <a:spcPts val="400"/>
              </a:spcBef>
              <a:spcAft>
                <a:spcPts val="0"/>
              </a:spcAft>
              <a:buClr>
                <a:schemeClr val="dk1"/>
              </a:buClr>
              <a:buSzPts val="1400"/>
              <a:buChar char="•"/>
              <a:defRPr sz="1867">
                <a:latin typeface="Arial"/>
                <a:ea typeface="Arial"/>
                <a:cs typeface="Arial"/>
                <a:sym typeface="Arial"/>
              </a:defRPr>
            </a:lvl3pPr>
            <a:lvl4pPr marL="1828800" lvl="3" indent="-304800" algn="l">
              <a:lnSpc>
                <a:spcPct val="100000"/>
              </a:lnSpc>
              <a:spcBef>
                <a:spcPts val="267"/>
              </a:spcBef>
              <a:spcAft>
                <a:spcPts val="0"/>
              </a:spcAft>
              <a:buClr>
                <a:schemeClr val="dk1"/>
              </a:buClr>
              <a:buSzPts val="1200"/>
              <a:buChar char="–"/>
              <a:defRPr sz="1600">
                <a:latin typeface="Arial"/>
                <a:ea typeface="Arial"/>
                <a:cs typeface="Arial"/>
                <a:sym typeface="Arial"/>
              </a:defRPr>
            </a:lvl4pPr>
            <a:lvl5pPr marL="2286000" lvl="4" indent="-304800" algn="l">
              <a:lnSpc>
                <a:spcPct val="100000"/>
              </a:lnSpc>
              <a:spcBef>
                <a:spcPts val="267"/>
              </a:spcBef>
              <a:spcAft>
                <a:spcPts val="0"/>
              </a:spcAft>
              <a:buClr>
                <a:schemeClr val="dk1"/>
              </a:buClr>
              <a:buSzPts val="1200"/>
              <a:buChar char="»"/>
              <a:defRPr sz="1600">
                <a:latin typeface="Arial"/>
                <a:ea typeface="Arial"/>
                <a:cs typeface="Arial"/>
                <a:sym typeface="Arial"/>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948" name="Google Shape;948;g11726472ecb_2_269"/>
          <p:cNvSpPr txBox="1">
            <a:spLocks noGrp="1"/>
          </p:cNvSpPr>
          <p:nvPr>
            <p:ph type="title"/>
          </p:nvPr>
        </p:nvSpPr>
        <p:spPr>
          <a:xfrm>
            <a:off x="609600" y="680261"/>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rgbClr val="7D1224"/>
              </a:buClr>
              <a:buSzPts val="2400"/>
              <a:buFont typeface="Arial"/>
              <a:buNone/>
              <a:defRPr sz="3200" b="1">
                <a:solidFill>
                  <a:srgbClr val="7D1224"/>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949" name="Google Shape;949;g11726472ecb_2_269"/>
          <p:cNvCxnSpPr/>
          <p:nvPr/>
        </p:nvCxnSpPr>
        <p:spPr>
          <a:xfrm>
            <a:off x="240821" y="6433173"/>
            <a:ext cx="11710400" cy="0"/>
          </a:xfrm>
          <a:prstGeom prst="straightConnector1">
            <a:avLst/>
          </a:prstGeom>
          <a:noFill/>
          <a:ln w="28575" cap="flat" cmpd="sng">
            <a:solidFill>
              <a:schemeClr val="accent2"/>
            </a:solidFill>
            <a:prstDash val="solid"/>
            <a:round/>
            <a:headEnd type="none" w="sm" len="sm"/>
            <a:tailEnd type="none" w="sm" len="sm"/>
          </a:ln>
        </p:spPr>
      </p:cxnSp>
      <p:grpSp>
        <p:nvGrpSpPr>
          <p:cNvPr id="950" name="Google Shape;950;g11726472ecb_2_269"/>
          <p:cNvGrpSpPr/>
          <p:nvPr/>
        </p:nvGrpSpPr>
        <p:grpSpPr>
          <a:xfrm rot="10800000" flipH="1">
            <a:off x="240822" y="273009"/>
            <a:ext cx="11710500" cy="317040"/>
            <a:chOff x="82670" y="3178839"/>
            <a:chExt cx="11710500" cy="317040"/>
          </a:xfrm>
        </p:grpSpPr>
        <p:sp>
          <p:nvSpPr>
            <p:cNvPr id="951" name="Google Shape;951;g11726472ecb_2_269"/>
            <p:cNvSpPr/>
            <p:nvPr/>
          </p:nvSpPr>
          <p:spPr>
            <a:xfrm>
              <a:off x="82670" y="3178839"/>
              <a:ext cx="11710500" cy="258900"/>
            </a:xfrm>
            <a:prstGeom prst="rect">
              <a:avLst/>
            </a:prstGeom>
            <a:solidFill>
              <a:srgbClr val="F3F3F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cxnSp>
          <p:nvCxnSpPr>
            <p:cNvPr id="952" name="Google Shape;952;g11726472ecb_2_269"/>
            <p:cNvCxnSpPr/>
            <p:nvPr/>
          </p:nvCxnSpPr>
          <p:spPr>
            <a:xfrm>
              <a:off x="82670" y="3495879"/>
              <a:ext cx="11710500" cy="0"/>
            </a:xfrm>
            <a:prstGeom prst="straightConnector1">
              <a:avLst/>
            </a:prstGeom>
            <a:noFill/>
            <a:ln w="28575" cap="flat" cmpd="sng">
              <a:solidFill>
                <a:schemeClr val="accent2"/>
              </a:solidFill>
              <a:prstDash val="solid"/>
              <a:round/>
              <a:headEnd type="none" w="sm" len="sm"/>
              <a:tailEnd type="none" w="sm" len="sm"/>
            </a:ln>
          </p:spPr>
        </p:cxnSp>
      </p:grpSp>
      <p:sp>
        <p:nvSpPr>
          <p:cNvPr id="953" name="Google Shape;953;g11726472ecb_2_269"/>
          <p:cNvSpPr txBox="1">
            <a:spLocks noGrp="1"/>
          </p:cNvSpPr>
          <p:nvPr>
            <p:ph type="body" idx="2"/>
          </p:nvPr>
        </p:nvSpPr>
        <p:spPr>
          <a:xfrm>
            <a:off x="609600" y="1309413"/>
            <a:ext cx="10972800" cy="1106000"/>
          </a:xfrm>
          <a:prstGeom prst="rect">
            <a:avLst/>
          </a:prstGeom>
          <a:noFill/>
          <a:ln w="19050" cap="flat" cmpd="sng">
            <a:solidFill>
              <a:srgbClr val="A71930">
                <a:alpha val="66274"/>
              </a:srgbClr>
            </a:solidFill>
            <a:prstDash val="solid"/>
            <a:round/>
            <a:headEnd type="none" w="sm" len="sm"/>
            <a:tailEnd type="none" w="sm" len="sm"/>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228600" algn="l">
              <a:lnSpc>
                <a:spcPct val="100000"/>
              </a:lnSpc>
              <a:spcBef>
                <a:spcPts val="267"/>
              </a:spcBef>
              <a:spcAft>
                <a:spcPts val="0"/>
              </a:spcAft>
              <a:buClr>
                <a:schemeClr val="dk1"/>
              </a:buClr>
              <a:buSzPts val="1200"/>
              <a:buFont typeface="Arial"/>
              <a:buNone/>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mplate tips">
  <p:cSld name="Template tips">
    <p:spTree>
      <p:nvGrpSpPr>
        <p:cNvPr id="1" name="Shape 100"/>
        <p:cNvGrpSpPr/>
        <p:nvPr/>
      </p:nvGrpSpPr>
      <p:grpSpPr>
        <a:xfrm>
          <a:off x="0" y="0"/>
          <a:ext cx="0" cy="0"/>
          <a:chOff x="0" y="0"/>
          <a:chExt cx="0" cy="0"/>
        </a:xfrm>
      </p:grpSpPr>
      <p:sp>
        <p:nvSpPr>
          <p:cNvPr id="101" name="Google Shape;101;p3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32"/>
          <p:cNvSpPr txBox="1"/>
          <p:nvPr/>
        </p:nvSpPr>
        <p:spPr>
          <a:xfrm>
            <a:off x="609600" y="1245711"/>
            <a:ext cx="2888974" cy="21852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FONTS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Please use Arial font throughout the deck.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Headings should be </a:t>
            </a:r>
            <a:r>
              <a:rPr lang="en-US" sz="1800" b="1" i="0" u="none" strike="noStrike" cap="none">
                <a:solidFill>
                  <a:schemeClr val="dk1"/>
                </a:solidFill>
                <a:latin typeface="Arial"/>
                <a:ea typeface="Arial"/>
                <a:cs typeface="Arial"/>
                <a:sym typeface="Arial"/>
              </a:rPr>
              <a:t>bolded.</a:t>
            </a:r>
            <a:endParaRPr sz="1400" b="0" i="0" u="none" strike="noStrike" cap="none">
              <a:solidFill>
                <a:srgbClr val="000000"/>
              </a:solidFill>
              <a:latin typeface="Arial"/>
              <a:ea typeface="Arial"/>
              <a:cs typeface="Arial"/>
              <a:sym typeface="Arial"/>
            </a:endParaRPr>
          </a:p>
        </p:txBody>
      </p:sp>
      <p:sp>
        <p:nvSpPr>
          <p:cNvPr id="105" name="Google Shape;105;p32"/>
          <p:cNvSpPr txBox="1"/>
          <p:nvPr/>
        </p:nvSpPr>
        <p:spPr>
          <a:xfrm>
            <a:off x="3764445" y="1245711"/>
            <a:ext cx="3977309" cy="51244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LOGO USAGE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Default to gov’t logo and template where permitted</a:t>
            </a:r>
            <a:r>
              <a:rPr lang="en-US" sz="1400" b="0" i="0" u="none" strike="noStrike" cap="none">
                <a:solidFill>
                  <a:schemeClr val="dk1"/>
                </a:solidFill>
                <a:latin typeface="Arial"/>
                <a:ea typeface="Arial"/>
                <a:cs typeface="Arial"/>
                <a:sym typeface="Arial"/>
              </a:rPr>
              <a:t>; where gov’t logo/template isn’t appropriate or permitted, use our logo and template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All references to the GPL should be to “the Harvard Kennedy School/HKS GPL,” </a:t>
            </a:r>
            <a:r>
              <a:rPr lang="en-US" sz="1400" b="1" i="0" u="none" strike="noStrike" cap="none">
                <a:solidFill>
                  <a:schemeClr val="dk1"/>
                </a:solidFill>
                <a:latin typeface="Arial"/>
                <a:ea typeface="Arial"/>
                <a:cs typeface="Arial"/>
                <a:sym typeface="Arial"/>
              </a:rPr>
              <a:t>not “Harvard GPL” and never “Harvard”</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Do not use Harvard logo</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Harvard shield </a:t>
            </a:r>
            <a:r>
              <a:rPr lang="en-US" sz="1100" b="1" i="0" u="none" strike="noStrike" cap="none">
                <a:solidFill>
                  <a:schemeClr val="dk1"/>
                </a:solidFill>
                <a:latin typeface="Arial"/>
                <a:ea typeface="Arial"/>
                <a:cs typeface="Arial"/>
                <a:sym typeface="Arial"/>
              </a:rPr>
              <a:t>cannot be used independently </a:t>
            </a:r>
            <a:r>
              <a:rPr lang="en-US" sz="1100" b="0" i="0" u="none" strike="noStrike" cap="none">
                <a:solidFill>
                  <a:schemeClr val="dk1"/>
                </a:solidFill>
                <a:latin typeface="Arial"/>
                <a:ea typeface="Arial"/>
                <a:cs typeface="Arial"/>
                <a:sym typeface="Arial"/>
              </a:rPr>
              <a:t>from the GPL logo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Only use the GPL logo w/ HKS shield </a:t>
            </a:r>
            <a:r>
              <a:rPr lang="en-US" sz="1400" b="1" i="0" u="none" strike="noStrike" cap="none">
                <a:solidFill>
                  <a:schemeClr val="dk1"/>
                </a:solidFill>
                <a:latin typeface="Arial"/>
                <a:ea typeface="Arial"/>
                <a:cs typeface="Arial"/>
                <a:sym typeface="Arial"/>
              </a:rPr>
              <a:t>on its own—no co-branding</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Same applies for Harvard name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Text-only GPL logo (no Harvard name) </a:t>
            </a:r>
            <a:r>
              <a:rPr lang="en-US" sz="1400" b="1" i="0" u="none" strike="noStrike" cap="none">
                <a:solidFill>
                  <a:schemeClr val="dk1"/>
                </a:solidFill>
                <a:latin typeface="Arial"/>
                <a:ea typeface="Arial"/>
                <a:cs typeface="Arial"/>
                <a:sym typeface="Arial"/>
              </a:rPr>
              <a:t>can be used </a:t>
            </a:r>
            <a:r>
              <a:rPr lang="en-US" sz="1400" b="0" i="0" u="none" strike="noStrike" cap="none">
                <a:solidFill>
                  <a:schemeClr val="dk1"/>
                </a:solidFill>
                <a:latin typeface="Arial"/>
                <a:ea typeface="Arial"/>
                <a:cs typeface="Arial"/>
                <a:sym typeface="Arial"/>
              </a:rPr>
              <a:t>with others’ logos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Logo scenarios: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Can the GPL logo with Harvard shield appear next to third parties’ logos on something we collaborated on? </a:t>
            </a:r>
            <a:r>
              <a:rPr lang="en-US" sz="1100" b="1" i="0" u="none" strike="noStrike" cap="none">
                <a:solidFill>
                  <a:schemeClr val="dk1"/>
                </a:solidFill>
                <a:latin typeface="Arial"/>
                <a:ea typeface="Arial"/>
                <a:cs typeface="Arial"/>
                <a:sym typeface="Arial"/>
              </a:rPr>
              <a:t>No.</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Can the GPL text-only logo appear next to third parties’ logos on something we collaborated on? </a:t>
            </a:r>
            <a:r>
              <a:rPr lang="en-US" sz="1100" b="1" i="0" u="none" strike="noStrike" cap="none">
                <a:solidFill>
                  <a:schemeClr val="dk1"/>
                </a:solidFill>
                <a:latin typeface="Arial"/>
                <a:ea typeface="Arial"/>
                <a:cs typeface="Arial"/>
                <a:sym typeface="Arial"/>
              </a:rPr>
              <a:t>Yes!</a:t>
            </a:r>
            <a:endParaRPr sz="1400" b="0" i="0" u="none" strike="noStrike" cap="none">
              <a:solidFill>
                <a:srgbClr val="000000"/>
              </a:solidFill>
              <a:latin typeface="Arial"/>
              <a:ea typeface="Arial"/>
              <a:cs typeface="Arial"/>
              <a:sym typeface="Arial"/>
            </a:endParaRPr>
          </a:p>
        </p:txBody>
      </p:sp>
      <p:sp>
        <p:nvSpPr>
          <p:cNvPr id="106" name="Google Shape;106;p32"/>
          <p:cNvSpPr txBox="1"/>
          <p:nvPr/>
        </p:nvSpPr>
        <p:spPr>
          <a:xfrm>
            <a:off x="8388626" y="1245711"/>
            <a:ext cx="3183710" cy="21852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COLORS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Please use the HKS Color Palette (in slide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For charts and graphs, please use the graph colors.</a:t>
            </a:r>
            <a:endParaRPr sz="1400" b="0" i="0" u="none" strike="noStrike" cap="none">
              <a:solidFill>
                <a:srgbClr val="000000"/>
              </a:solidFill>
              <a:latin typeface="Arial"/>
              <a:ea typeface="Arial"/>
              <a:cs typeface="Arial"/>
              <a:sym typeface="Arial"/>
            </a:endParaRPr>
          </a:p>
        </p:txBody>
      </p:sp>
      <p:sp>
        <p:nvSpPr>
          <p:cNvPr id="107" name="Google Shape;107;p32"/>
          <p:cNvSpPr/>
          <p:nvPr/>
        </p:nvSpPr>
        <p:spPr>
          <a:xfrm>
            <a:off x="0" y="352309"/>
            <a:ext cx="393192" cy="3952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8" name="Google Shape;108;p32"/>
          <p:cNvSpPr txBox="1">
            <a:spLocks noGrp="1"/>
          </p:cNvSpPr>
          <p:nvPr>
            <p:ph type="title"/>
          </p:nvPr>
        </p:nvSpPr>
        <p:spPr>
          <a:xfrm>
            <a:off x="599536" y="267419"/>
            <a:ext cx="10972800" cy="538939"/>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Clr>
                <a:schemeClr val="dk1"/>
              </a:buClr>
              <a:buSzPts val="3200"/>
              <a:buFont typeface="Arial"/>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wo columns, boxs w titles">
  <p:cSld name="Two columns, boxs w titles">
    <p:spTree>
      <p:nvGrpSpPr>
        <p:cNvPr id="1" name="Shape 954"/>
        <p:cNvGrpSpPr/>
        <p:nvPr/>
      </p:nvGrpSpPr>
      <p:grpSpPr>
        <a:xfrm>
          <a:off x="0" y="0"/>
          <a:ext cx="0" cy="0"/>
          <a:chOff x="0" y="0"/>
          <a:chExt cx="0" cy="0"/>
        </a:xfrm>
      </p:grpSpPr>
      <p:sp>
        <p:nvSpPr>
          <p:cNvPr id="955" name="Google Shape;955;g11726472ecb_2_278"/>
          <p:cNvSpPr/>
          <p:nvPr/>
        </p:nvSpPr>
        <p:spPr>
          <a:xfrm>
            <a:off x="240821" y="6284401"/>
            <a:ext cx="11710400" cy="90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956" name="Google Shape;956;g11726472ecb_2_278"/>
          <p:cNvSpPr/>
          <p:nvPr/>
        </p:nvSpPr>
        <p:spPr>
          <a:xfrm rot="10800000" flipH="1">
            <a:off x="240821" y="6426815"/>
            <a:ext cx="11710400" cy="370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957" name="Google Shape;957;g11726472ecb_2_278"/>
          <p:cNvSpPr txBox="1">
            <a:spLocks noGrp="1"/>
          </p:cNvSpPr>
          <p:nvPr>
            <p:ph type="body" idx="1"/>
          </p:nvPr>
        </p:nvSpPr>
        <p:spPr>
          <a:xfrm>
            <a:off x="609600" y="1143000"/>
            <a:ext cx="5386800" cy="757200"/>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533"/>
              </a:spcBef>
              <a:spcAft>
                <a:spcPts val="0"/>
              </a:spcAft>
              <a:buClr>
                <a:schemeClr val="dk1"/>
              </a:buClr>
              <a:buSzPts val="1800"/>
              <a:buNone/>
              <a:defRPr sz="2400" b="1"/>
            </a:lvl1pPr>
            <a:lvl2pPr marL="914400" lvl="1" indent="-228600" algn="l">
              <a:lnSpc>
                <a:spcPct val="100000"/>
              </a:lnSpc>
              <a:spcBef>
                <a:spcPts val="400"/>
              </a:spcBef>
              <a:spcAft>
                <a:spcPts val="0"/>
              </a:spcAft>
              <a:buClr>
                <a:schemeClr val="dk1"/>
              </a:buClr>
              <a:buSzPts val="1500"/>
              <a:buNone/>
              <a:defRPr sz="2000" b="1"/>
            </a:lvl2pPr>
            <a:lvl3pPr marL="1371600" lvl="2" indent="-228600" algn="l">
              <a:lnSpc>
                <a:spcPct val="100000"/>
              </a:lnSpc>
              <a:spcBef>
                <a:spcPts val="400"/>
              </a:spcBef>
              <a:spcAft>
                <a:spcPts val="0"/>
              </a:spcAft>
              <a:buClr>
                <a:schemeClr val="dk1"/>
              </a:buClr>
              <a:buSzPts val="1400"/>
              <a:buNone/>
              <a:defRPr sz="1867" b="1"/>
            </a:lvl3pPr>
            <a:lvl4pPr marL="1828800" lvl="3" indent="-228600" algn="l">
              <a:lnSpc>
                <a:spcPct val="100000"/>
              </a:lnSpc>
              <a:spcBef>
                <a:spcPts val="267"/>
              </a:spcBef>
              <a:spcAft>
                <a:spcPts val="0"/>
              </a:spcAft>
              <a:buClr>
                <a:schemeClr val="dk1"/>
              </a:buClr>
              <a:buSzPts val="1200"/>
              <a:buNone/>
              <a:defRPr sz="1600" b="1"/>
            </a:lvl4pPr>
            <a:lvl5pPr marL="2286000" lvl="4" indent="-228600" algn="l">
              <a:lnSpc>
                <a:spcPct val="100000"/>
              </a:lnSpc>
              <a:spcBef>
                <a:spcPts val="267"/>
              </a:spcBef>
              <a:spcAft>
                <a:spcPts val="0"/>
              </a:spcAft>
              <a:buClr>
                <a:schemeClr val="dk1"/>
              </a:buClr>
              <a:buSzPts val="1200"/>
              <a:buNone/>
              <a:defRPr sz="1600" b="1"/>
            </a:lvl5pPr>
            <a:lvl6pPr marL="2743200" lvl="5" indent="-228600" algn="l">
              <a:lnSpc>
                <a:spcPct val="100000"/>
              </a:lnSpc>
              <a:spcBef>
                <a:spcPts val="267"/>
              </a:spcBef>
              <a:spcAft>
                <a:spcPts val="0"/>
              </a:spcAft>
              <a:buClr>
                <a:schemeClr val="dk1"/>
              </a:buClr>
              <a:buSzPts val="1200"/>
              <a:buNone/>
              <a:defRPr sz="1600" b="1"/>
            </a:lvl6pPr>
            <a:lvl7pPr marL="3200400" lvl="6" indent="-228600" algn="l">
              <a:lnSpc>
                <a:spcPct val="100000"/>
              </a:lnSpc>
              <a:spcBef>
                <a:spcPts val="267"/>
              </a:spcBef>
              <a:spcAft>
                <a:spcPts val="0"/>
              </a:spcAft>
              <a:buClr>
                <a:schemeClr val="dk1"/>
              </a:buClr>
              <a:buSzPts val="1200"/>
              <a:buNone/>
              <a:defRPr sz="1600" b="1"/>
            </a:lvl7pPr>
            <a:lvl8pPr marL="3657600" lvl="7" indent="-228600" algn="l">
              <a:lnSpc>
                <a:spcPct val="100000"/>
              </a:lnSpc>
              <a:spcBef>
                <a:spcPts val="267"/>
              </a:spcBef>
              <a:spcAft>
                <a:spcPts val="0"/>
              </a:spcAft>
              <a:buClr>
                <a:schemeClr val="dk1"/>
              </a:buClr>
              <a:buSzPts val="1200"/>
              <a:buNone/>
              <a:defRPr sz="1600" b="1"/>
            </a:lvl8pPr>
            <a:lvl9pPr marL="4114800" lvl="8" indent="-228600" algn="l">
              <a:lnSpc>
                <a:spcPct val="100000"/>
              </a:lnSpc>
              <a:spcBef>
                <a:spcPts val="267"/>
              </a:spcBef>
              <a:spcAft>
                <a:spcPts val="0"/>
              </a:spcAft>
              <a:buClr>
                <a:schemeClr val="dk1"/>
              </a:buClr>
              <a:buSzPts val="1200"/>
              <a:buNone/>
              <a:defRPr sz="1600" b="1"/>
            </a:lvl9pPr>
          </a:lstStyle>
          <a:p>
            <a:endParaRPr/>
          </a:p>
        </p:txBody>
      </p:sp>
      <p:sp>
        <p:nvSpPr>
          <p:cNvPr id="958" name="Google Shape;958;g11726472ecb_2_278"/>
          <p:cNvSpPr txBox="1">
            <a:spLocks noGrp="1"/>
          </p:cNvSpPr>
          <p:nvPr>
            <p:ph type="body" idx="2"/>
          </p:nvPr>
        </p:nvSpPr>
        <p:spPr>
          <a:xfrm>
            <a:off x="609600" y="1900239"/>
            <a:ext cx="5386800" cy="3951200"/>
          </a:xfrm>
          <a:prstGeom prst="rect">
            <a:avLst/>
          </a:prstGeom>
          <a:noFill/>
          <a:ln>
            <a:noFill/>
          </a:ln>
        </p:spPr>
        <p:txBody>
          <a:bodyPr spcFirstLastPara="1" wrap="square" lIns="68575" tIns="34275" rIns="68575" bIns="34275" anchor="t" anchorCtr="0">
            <a:noAutofit/>
          </a:bodyPr>
          <a:lstStyle>
            <a:lvl1pPr marL="457200" lvl="0" indent="-323850" algn="l">
              <a:lnSpc>
                <a:spcPct val="100000"/>
              </a:lnSpc>
              <a:spcBef>
                <a:spcPts val="400"/>
              </a:spcBef>
              <a:spcAft>
                <a:spcPts val="0"/>
              </a:spcAft>
              <a:buClr>
                <a:schemeClr val="dk1"/>
              </a:buClr>
              <a:buSzPts val="1500"/>
              <a:buChar char="•"/>
              <a:defRPr sz="2000"/>
            </a:lvl1pPr>
            <a:lvl2pPr marL="914400" lvl="1" indent="-317500" algn="l">
              <a:lnSpc>
                <a:spcPct val="100000"/>
              </a:lnSpc>
              <a:spcBef>
                <a:spcPts val="400"/>
              </a:spcBef>
              <a:spcAft>
                <a:spcPts val="0"/>
              </a:spcAft>
              <a:buClr>
                <a:schemeClr val="dk1"/>
              </a:buClr>
              <a:buSzPts val="1400"/>
              <a:buFont typeface="Courier New"/>
              <a:buChar char="o"/>
              <a:defRPr sz="1867"/>
            </a:lvl2pPr>
            <a:lvl3pPr marL="1371600" lvl="2" indent="-304800" algn="l">
              <a:lnSpc>
                <a:spcPct val="100000"/>
              </a:lnSpc>
              <a:spcBef>
                <a:spcPts val="267"/>
              </a:spcBef>
              <a:spcAft>
                <a:spcPts val="0"/>
              </a:spcAft>
              <a:buClr>
                <a:schemeClr val="dk1"/>
              </a:buClr>
              <a:buSzPts val="1200"/>
              <a:buChar char="•"/>
              <a:defRPr sz="1600"/>
            </a:lvl3pPr>
            <a:lvl4pPr marL="1828800" lvl="3" indent="-298450" algn="l">
              <a:lnSpc>
                <a:spcPct val="100000"/>
              </a:lnSpc>
              <a:spcBef>
                <a:spcPts val="267"/>
              </a:spcBef>
              <a:spcAft>
                <a:spcPts val="0"/>
              </a:spcAft>
              <a:buClr>
                <a:schemeClr val="dk1"/>
              </a:buClr>
              <a:buSzPts val="1100"/>
              <a:buChar char="–"/>
              <a:defRPr sz="1467"/>
            </a:lvl4pPr>
            <a:lvl5pPr marL="2286000" lvl="4" indent="-298450" algn="l">
              <a:lnSpc>
                <a:spcPct val="100000"/>
              </a:lnSpc>
              <a:spcBef>
                <a:spcPts val="267"/>
              </a:spcBef>
              <a:spcAft>
                <a:spcPts val="0"/>
              </a:spcAft>
              <a:buClr>
                <a:schemeClr val="dk1"/>
              </a:buClr>
              <a:buSzPts val="1100"/>
              <a:buChar char="»"/>
              <a:defRPr sz="1467"/>
            </a:lvl5pPr>
            <a:lvl6pPr marL="2743200" lvl="5" indent="-304800" algn="l">
              <a:lnSpc>
                <a:spcPct val="100000"/>
              </a:lnSpc>
              <a:spcBef>
                <a:spcPts val="267"/>
              </a:spcBef>
              <a:spcAft>
                <a:spcPts val="0"/>
              </a:spcAft>
              <a:buClr>
                <a:schemeClr val="dk1"/>
              </a:buClr>
              <a:buSzPts val="1200"/>
              <a:buChar char="•"/>
              <a:defRPr sz="1600"/>
            </a:lvl6pPr>
            <a:lvl7pPr marL="3200400" lvl="6" indent="-304800" algn="l">
              <a:lnSpc>
                <a:spcPct val="100000"/>
              </a:lnSpc>
              <a:spcBef>
                <a:spcPts val="267"/>
              </a:spcBef>
              <a:spcAft>
                <a:spcPts val="0"/>
              </a:spcAft>
              <a:buClr>
                <a:schemeClr val="dk1"/>
              </a:buClr>
              <a:buSzPts val="1200"/>
              <a:buChar char="•"/>
              <a:defRPr sz="1600"/>
            </a:lvl7pPr>
            <a:lvl8pPr marL="3657600" lvl="7" indent="-304800" algn="l">
              <a:lnSpc>
                <a:spcPct val="100000"/>
              </a:lnSpc>
              <a:spcBef>
                <a:spcPts val="267"/>
              </a:spcBef>
              <a:spcAft>
                <a:spcPts val="0"/>
              </a:spcAft>
              <a:buClr>
                <a:schemeClr val="dk1"/>
              </a:buClr>
              <a:buSzPts val="1200"/>
              <a:buChar char="•"/>
              <a:defRPr sz="1600"/>
            </a:lvl8pPr>
            <a:lvl9pPr marL="4114800" lvl="8" indent="-304800" algn="l">
              <a:lnSpc>
                <a:spcPct val="100000"/>
              </a:lnSpc>
              <a:spcBef>
                <a:spcPts val="267"/>
              </a:spcBef>
              <a:spcAft>
                <a:spcPts val="0"/>
              </a:spcAft>
              <a:buClr>
                <a:schemeClr val="dk1"/>
              </a:buClr>
              <a:buSzPts val="1200"/>
              <a:buChar char="•"/>
              <a:defRPr sz="1600"/>
            </a:lvl9pPr>
          </a:lstStyle>
          <a:p>
            <a:endParaRPr/>
          </a:p>
        </p:txBody>
      </p:sp>
      <p:sp>
        <p:nvSpPr>
          <p:cNvPr id="959" name="Google Shape;959;g11726472ecb_2_278"/>
          <p:cNvSpPr txBox="1">
            <a:spLocks noGrp="1"/>
          </p:cNvSpPr>
          <p:nvPr>
            <p:ph type="body" idx="3"/>
          </p:nvPr>
        </p:nvSpPr>
        <p:spPr>
          <a:xfrm>
            <a:off x="6193368" y="1143000"/>
            <a:ext cx="5389200" cy="757200"/>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533"/>
              </a:spcBef>
              <a:spcAft>
                <a:spcPts val="0"/>
              </a:spcAft>
              <a:buClr>
                <a:schemeClr val="dk1"/>
              </a:buClr>
              <a:buSzPts val="1800"/>
              <a:buNone/>
              <a:defRPr sz="2400" b="1"/>
            </a:lvl1pPr>
            <a:lvl2pPr marL="914400" lvl="1" indent="-228600" algn="l">
              <a:lnSpc>
                <a:spcPct val="100000"/>
              </a:lnSpc>
              <a:spcBef>
                <a:spcPts val="400"/>
              </a:spcBef>
              <a:spcAft>
                <a:spcPts val="0"/>
              </a:spcAft>
              <a:buClr>
                <a:schemeClr val="dk1"/>
              </a:buClr>
              <a:buSzPts val="1500"/>
              <a:buNone/>
              <a:defRPr sz="2000" b="1"/>
            </a:lvl2pPr>
            <a:lvl3pPr marL="1371600" lvl="2" indent="-228600" algn="l">
              <a:lnSpc>
                <a:spcPct val="100000"/>
              </a:lnSpc>
              <a:spcBef>
                <a:spcPts val="400"/>
              </a:spcBef>
              <a:spcAft>
                <a:spcPts val="0"/>
              </a:spcAft>
              <a:buClr>
                <a:schemeClr val="dk1"/>
              </a:buClr>
              <a:buSzPts val="1400"/>
              <a:buNone/>
              <a:defRPr sz="1867" b="1"/>
            </a:lvl3pPr>
            <a:lvl4pPr marL="1828800" lvl="3" indent="-228600" algn="l">
              <a:lnSpc>
                <a:spcPct val="100000"/>
              </a:lnSpc>
              <a:spcBef>
                <a:spcPts val="267"/>
              </a:spcBef>
              <a:spcAft>
                <a:spcPts val="0"/>
              </a:spcAft>
              <a:buClr>
                <a:schemeClr val="dk1"/>
              </a:buClr>
              <a:buSzPts val="1200"/>
              <a:buNone/>
              <a:defRPr sz="1600" b="1"/>
            </a:lvl4pPr>
            <a:lvl5pPr marL="2286000" lvl="4" indent="-228600" algn="l">
              <a:lnSpc>
                <a:spcPct val="100000"/>
              </a:lnSpc>
              <a:spcBef>
                <a:spcPts val="267"/>
              </a:spcBef>
              <a:spcAft>
                <a:spcPts val="0"/>
              </a:spcAft>
              <a:buClr>
                <a:schemeClr val="dk1"/>
              </a:buClr>
              <a:buSzPts val="1200"/>
              <a:buNone/>
              <a:defRPr sz="1600" b="1"/>
            </a:lvl5pPr>
            <a:lvl6pPr marL="2743200" lvl="5" indent="-228600" algn="l">
              <a:lnSpc>
                <a:spcPct val="100000"/>
              </a:lnSpc>
              <a:spcBef>
                <a:spcPts val="267"/>
              </a:spcBef>
              <a:spcAft>
                <a:spcPts val="0"/>
              </a:spcAft>
              <a:buClr>
                <a:schemeClr val="dk1"/>
              </a:buClr>
              <a:buSzPts val="1200"/>
              <a:buNone/>
              <a:defRPr sz="1600" b="1"/>
            </a:lvl6pPr>
            <a:lvl7pPr marL="3200400" lvl="6" indent="-228600" algn="l">
              <a:lnSpc>
                <a:spcPct val="100000"/>
              </a:lnSpc>
              <a:spcBef>
                <a:spcPts val="267"/>
              </a:spcBef>
              <a:spcAft>
                <a:spcPts val="0"/>
              </a:spcAft>
              <a:buClr>
                <a:schemeClr val="dk1"/>
              </a:buClr>
              <a:buSzPts val="1200"/>
              <a:buNone/>
              <a:defRPr sz="1600" b="1"/>
            </a:lvl7pPr>
            <a:lvl8pPr marL="3657600" lvl="7" indent="-228600" algn="l">
              <a:lnSpc>
                <a:spcPct val="100000"/>
              </a:lnSpc>
              <a:spcBef>
                <a:spcPts val="267"/>
              </a:spcBef>
              <a:spcAft>
                <a:spcPts val="0"/>
              </a:spcAft>
              <a:buClr>
                <a:schemeClr val="dk1"/>
              </a:buClr>
              <a:buSzPts val="1200"/>
              <a:buNone/>
              <a:defRPr sz="1600" b="1"/>
            </a:lvl8pPr>
            <a:lvl9pPr marL="4114800" lvl="8" indent="-228600" algn="l">
              <a:lnSpc>
                <a:spcPct val="100000"/>
              </a:lnSpc>
              <a:spcBef>
                <a:spcPts val="267"/>
              </a:spcBef>
              <a:spcAft>
                <a:spcPts val="0"/>
              </a:spcAft>
              <a:buClr>
                <a:schemeClr val="dk1"/>
              </a:buClr>
              <a:buSzPts val="1200"/>
              <a:buNone/>
              <a:defRPr sz="1600" b="1"/>
            </a:lvl9pPr>
          </a:lstStyle>
          <a:p>
            <a:endParaRPr/>
          </a:p>
        </p:txBody>
      </p:sp>
      <p:sp>
        <p:nvSpPr>
          <p:cNvPr id="960" name="Google Shape;960;g11726472ecb_2_278"/>
          <p:cNvSpPr txBox="1">
            <a:spLocks noGrp="1"/>
          </p:cNvSpPr>
          <p:nvPr>
            <p:ph type="body" idx="4"/>
          </p:nvPr>
        </p:nvSpPr>
        <p:spPr>
          <a:xfrm>
            <a:off x="6193368" y="1900239"/>
            <a:ext cx="5389200" cy="3951200"/>
          </a:xfrm>
          <a:prstGeom prst="rect">
            <a:avLst/>
          </a:prstGeom>
          <a:noFill/>
          <a:ln>
            <a:noFill/>
          </a:ln>
        </p:spPr>
        <p:txBody>
          <a:bodyPr spcFirstLastPara="1" wrap="square" lIns="68575" tIns="34275" rIns="68575" bIns="34275" anchor="t" anchorCtr="0">
            <a:noAutofit/>
          </a:bodyPr>
          <a:lstStyle>
            <a:lvl1pPr marL="457200" lvl="0" indent="-323850" algn="l">
              <a:lnSpc>
                <a:spcPct val="100000"/>
              </a:lnSpc>
              <a:spcBef>
                <a:spcPts val="400"/>
              </a:spcBef>
              <a:spcAft>
                <a:spcPts val="0"/>
              </a:spcAft>
              <a:buClr>
                <a:schemeClr val="dk1"/>
              </a:buClr>
              <a:buSzPts val="1500"/>
              <a:buChar char="•"/>
              <a:defRPr sz="2000"/>
            </a:lvl1pPr>
            <a:lvl2pPr marL="914400" lvl="1" indent="-317500" algn="l">
              <a:lnSpc>
                <a:spcPct val="100000"/>
              </a:lnSpc>
              <a:spcBef>
                <a:spcPts val="400"/>
              </a:spcBef>
              <a:spcAft>
                <a:spcPts val="0"/>
              </a:spcAft>
              <a:buClr>
                <a:schemeClr val="dk1"/>
              </a:buClr>
              <a:buSzPts val="1400"/>
              <a:buFont typeface="Courier New"/>
              <a:buChar char="o"/>
              <a:defRPr sz="1867"/>
            </a:lvl2pPr>
            <a:lvl3pPr marL="1371600" lvl="2" indent="-304800" algn="l">
              <a:lnSpc>
                <a:spcPct val="100000"/>
              </a:lnSpc>
              <a:spcBef>
                <a:spcPts val="267"/>
              </a:spcBef>
              <a:spcAft>
                <a:spcPts val="0"/>
              </a:spcAft>
              <a:buClr>
                <a:schemeClr val="dk1"/>
              </a:buClr>
              <a:buSzPts val="1200"/>
              <a:buChar char="•"/>
              <a:defRPr sz="1600"/>
            </a:lvl3pPr>
            <a:lvl4pPr marL="1828800" lvl="3" indent="-298450" algn="l">
              <a:lnSpc>
                <a:spcPct val="100000"/>
              </a:lnSpc>
              <a:spcBef>
                <a:spcPts val="267"/>
              </a:spcBef>
              <a:spcAft>
                <a:spcPts val="0"/>
              </a:spcAft>
              <a:buClr>
                <a:schemeClr val="dk1"/>
              </a:buClr>
              <a:buSzPts val="1100"/>
              <a:buChar char="–"/>
              <a:defRPr sz="1467"/>
            </a:lvl4pPr>
            <a:lvl5pPr marL="2286000" lvl="4" indent="-298450" algn="l">
              <a:lnSpc>
                <a:spcPct val="100000"/>
              </a:lnSpc>
              <a:spcBef>
                <a:spcPts val="267"/>
              </a:spcBef>
              <a:spcAft>
                <a:spcPts val="0"/>
              </a:spcAft>
              <a:buClr>
                <a:schemeClr val="dk1"/>
              </a:buClr>
              <a:buSzPts val="1100"/>
              <a:buChar char="»"/>
              <a:defRPr sz="1467"/>
            </a:lvl5pPr>
            <a:lvl6pPr marL="2743200" lvl="5" indent="-304800" algn="l">
              <a:lnSpc>
                <a:spcPct val="100000"/>
              </a:lnSpc>
              <a:spcBef>
                <a:spcPts val="267"/>
              </a:spcBef>
              <a:spcAft>
                <a:spcPts val="0"/>
              </a:spcAft>
              <a:buClr>
                <a:schemeClr val="dk1"/>
              </a:buClr>
              <a:buSzPts val="1200"/>
              <a:buChar char="•"/>
              <a:defRPr sz="1600"/>
            </a:lvl6pPr>
            <a:lvl7pPr marL="3200400" lvl="6" indent="-304800" algn="l">
              <a:lnSpc>
                <a:spcPct val="100000"/>
              </a:lnSpc>
              <a:spcBef>
                <a:spcPts val="267"/>
              </a:spcBef>
              <a:spcAft>
                <a:spcPts val="0"/>
              </a:spcAft>
              <a:buClr>
                <a:schemeClr val="dk1"/>
              </a:buClr>
              <a:buSzPts val="1200"/>
              <a:buChar char="•"/>
              <a:defRPr sz="1600"/>
            </a:lvl7pPr>
            <a:lvl8pPr marL="3657600" lvl="7" indent="-304800" algn="l">
              <a:lnSpc>
                <a:spcPct val="100000"/>
              </a:lnSpc>
              <a:spcBef>
                <a:spcPts val="267"/>
              </a:spcBef>
              <a:spcAft>
                <a:spcPts val="0"/>
              </a:spcAft>
              <a:buClr>
                <a:schemeClr val="dk1"/>
              </a:buClr>
              <a:buSzPts val="1200"/>
              <a:buChar char="•"/>
              <a:defRPr sz="1600"/>
            </a:lvl8pPr>
            <a:lvl9pPr marL="4114800" lvl="8" indent="-304800" algn="l">
              <a:lnSpc>
                <a:spcPct val="100000"/>
              </a:lnSpc>
              <a:spcBef>
                <a:spcPts val="267"/>
              </a:spcBef>
              <a:spcAft>
                <a:spcPts val="0"/>
              </a:spcAft>
              <a:buClr>
                <a:schemeClr val="dk1"/>
              </a:buClr>
              <a:buSzPts val="1200"/>
              <a:buChar char="•"/>
              <a:defRPr sz="1600"/>
            </a:lvl9pPr>
          </a:lstStyle>
          <a:p>
            <a:endParaRPr/>
          </a:p>
        </p:txBody>
      </p:sp>
      <p:sp>
        <p:nvSpPr>
          <p:cNvPr id="961" name="Google Shape;961;g11726472ecb_2_278"/>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962" name="Google Shape;962;g11726472ecb_2_278"/>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963" name="Google Shape;963;g11726472ecb_2_278"/>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964" name="Google Shape;964;g11726472ecb_2_278"/>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3 Columns, Color headers">
  <p:cSld name="3 Columns, Color headers">
    <p:spTree>
      <p:nvGrpSpPr>
        <p:cNvPr id="1" name="Shape 965"/>
        <p:cNvGrpSpPr/>
        <p:nvPr/>
      </p:nvGrpSpPr>
      <p:grpSpPr>
        <a:xfrm>
          <a:off x="0" y="0"/>
          <a:ext cx="0" cy="0"/>
          <a:chOff x="0" y="0"/>
          <a:chExt cx="0" cy="0"/>
        </a:xfrm>
      </p:grpSpPr>
      <p:sp>
        <p:nvSpPr>
          <p:cNvPr id="966" name="Google Shape;966;g11726472ecb_2_289"/>
          <p:cNvSpPr/>
          <p:nvPr/>
        </p:nvSpPr>
        <p:spPr>
          <a:xfrm>
            <a:off x="240821" y="6284401"/>
            <a:ext cx="11710400" cy="90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967" name="Google Shape;967;g11726472ecb_2_289"/>
          <p:cNvSpPr/>
          <p:nvPr/>
        </p:nvSpPr>
        <p:spPr>
          <a:xfrm rot="10800000" flipH="1">
            <a:off x="240821" y="6426815"/>
            <a:ext cx="11710400" cy="370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968" name="Google Shape;968;g11726472ecb_2_289"/>
          <p:cNvSpPr txBox="1">
            <a:spLocks noGrp="1"/>
          </p:cNvSpPr>
          <p:nvPr>
            <p:ph type="body" idx="1"/>
          </p:nvPr>
        </p:nvSpPr>
        <p:spPr>
          <a:xfrm>
            <a:off x="609600" y="1981200"/>
            <a:ext cx="3474800" cy="41148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23850" algn="l">
              <a:lnSpc>
                <a:spcPct val="100000"/>
              </a:lnSpc>
              <a:spcBef>
                <a:spcPts val="400"/>
              </a:spcBef>
              <a:spcAft>
                <a:spcPts val="0"/>
              </a:spcAft>
              <a:buClr>
                <a:schemeClr val="dk1"/>
              </a:buClr>
              <a:buSzPts val="1500"/>
              <a:buFont typeface="Courier New"/>
              <a:buChar char="o"/>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969" name="Google Shape;969;g11726472ecb_2_289"/>
          <p:cNvSpPr txBox="1">
            <a:spLocks noGrp="1"/>
          </p:cNvSpPr>
          <p:nvPr>
            <p:ph type="body" idx="2"/>
          </p:nvPr>
        </p:nvSpPr>
        <p:spPr>
          <a:xfrm>
            <a:off x="4358640" y="1981200"/>
            <a:ext cx="3474800" cy="41148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23850" algn="l">
              <a:lnSpc>
                <a:spcPct val="100000"/>
              </a:lnSpc>
              <a:spcBef>
                <a:spcPts val="400"/>
              </a:spcBef>
              <a:spcAft>
                <a:spcPts val="0"/>
              </a:spcAft>
              <a:buClr>
                <a:schemeClr val="dk1"/>
              </a:buClr>
              <a:buSzPts val="1500"/>
              <a:buFont typeface="Courier New"/>
              <a:buChar char="o"/>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970" name="Google Shape;970;g11726472ecb_2_289"/>
          <p:cNvSpPr txBox="1">
            <a:spLocks noGrp="1"/>
          </p:cNvSpPr>
          <p:nvPr>
            <p:ph type="body" idx="3"/>
          </p:nvPr>
        </p:nvSpPr>
        <p:spPr>
          <a:xfrm>
            <a:off x="8107680" y="1981200"/>
            <a:ext cx="3474800" cy="41148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23850" algn="l">
              <a:lnSpc>
                <a:spcPct val="100000"/>
              </a:lnSpc>
              <a:spcBef>
                <a:spcPts val="400"/>
              </a:spcBef>
              <a:spcAft>
                <a:spcPts val="0"/>
              </a:spcAft>
              <a:buClr>
                <a:schemeClr val="dk1"/>
              </a:buClr>
              <a:buSzPts val="1500"/>
              <a:buFont typeface="Courier New"/>
              <a:buChar char="o"/>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971" name="Google Shape;971;g11726472ecb_2_289"/>
          <p:cNvSpPr>
            <a:spLocks noGrp="1"/>
          </p:cNvSpPr>
          <p:nvPr>
            <p:ph type="body" idx="4"/>
          </p:nvPr>
        </p:nvSpPr>
        <p:spPr>
          <a:xfrm>
            <a:off x="599536" y="1278767"/>
            <a:ext cx="3557200" cy="621600"/>
          </a:xfrm>
          <a:prstGeom prst="parallelogram">
            <a:avLst>
              <a:gd name="adj" fmla="val 25000"/>
            </a:avLst>
          </a:prstGeom>
          <a:solidFill>
            <a:schemeClr val="accent2"/>
          </a:solidFill>
          <a:ln>
            <a:noFill/>
          </a:ln>
        </p:spPr>
        <p:txBody>
          <a:bodyPr spcFirstLastPara="1" wrap="square" lIns="68575" tIns="34275" rIns="68575" bIns="34275" anchor="t" anchorCtr="0">
            <a:noAutofit/>
          </a:bodyPr>
          <a:lstStyle>
            <a:lvl1pPr marL="457200" lvl="0" indent="-228600" algn="ctr">
              <a:lnSpc>
                <a:spcPct val="100000"/>
              </a:lnSpc>
              <a:spcBef>
                <a:spcPts val="533"/>
              </a:spcBef>
              <a:spcAft>
                <a:spcPts val="0"/>
              </a:spcAft>
              <a:buClr>
                <a:schemeClr val="lt1"/>
              </a:buClr>
              <a:buSzPts val="1800"/>
              <a:buNone/>
              <a:defRPr>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972" name="Google Shape;972;g11726472ecb_2_289"/>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973" name="Google Shape;973;g11726472ecb_2_289"/>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974" name="Google Shape;974;g11726472ecb_2_289"/>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975" name="Google Shape;975;g11726472ecb_2_289"/>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6" name="Google Shape;976;g11726472ecb_2_289"/>
          <p:cNvSpPr>
            <a:spLocks noGrp="1"/>
          </p:cNvSpPr>
          <p:nvPr>
            <p:ph type="body" idx="5"/>
          </p:nvPr>
        </p:nvSpPr>
        <p:spPr>
          <a:xfrm>
            <a:off x="4358640" y="1265208"/>
            <a:ext cx="3557200" cy="621600"/>
          </a:xfrm>
          <a:prstGeom prst="parallelogram">
            <a:avLst>
              <a:gd name="adj" fmla="val 25000"/>
            </a:avLst>
          </a:prstGeom>
          <a:solidFill>
            <a:srgbClr val="003946"/>
          </a:solidFill>
          <a:ln>
            <a:noFill/>
          </a:ln>
        </p:spPr>
        <p:txBody>
          <a:bodyPr spcFirstLastPara="1" wrap="square" lIns="68575" tIns="34275" rIns="68575" bIns="34275" anchor="t" anchorCtr="0">
            <a:noAutofit/>
          </a:bodyPr>
          <a:lstStyle>
            <a:lvl1pPr marL="457200" lvl="0" indent="-228600" algn="ctr">
              <a:lnSpc>
                <a:spcPct val="100000"/>
              </a:lnSpc>
              <a:spcBef>
                <a:spcPts val="533"/>
              </a:spcBef>
              <a:spcAft>
                <a:spcPts val="0"/>
              </a:spcAft>
              <a:buClr>
                <a:schemeClr val="lt1"/>
              </a:buClr>
              <a:buSzPts val="1800"/>
              <a:buNone/>
              <a:defRPr>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977" name="Google Shape;977;g11726472ecb_2_289"/>
          <p:cNvSpPr>
            <a:spLocks noGrp="1"/>
          </p:cNvSpPr>
          <p:nvPr>
            <p:ph type="body" idx="6"/>
          </p:nvPr>
        </p:nvSpPr>
        <p:spPr>
          <a:xfrm>
            <a:off x="8117744" y="1265208"/>
            <a:ext cx="3557200" cy="621600"/>
          </a:xfrm>
          <a:prstGeom prst="parallelogram">
            <a:avLst>
              <a:gd name="adj" fmla="val 25000"/>
            </a:avLst>
          </a:prstGeom>
          <a:solidFill>
            <a:srgbClr val="A6A6A6"/>
          </a:solidFill>
          <a:ln>
            <a:noFill/>
          </a:ln>
        </p:spPr>
        <p:txBody>
          <a:bodyPr spcFirstLastPara="1" wrap="square" lIns="68575" tIns="34275" rIns="68575" bIns="34275" anchor="t" anchorCtr="0">
            <a:noAutofit/>
          </a:bodyPr>
          <a:lstStyle>
            <a:lvl1pPr marL="457200" lvl="0" indent="-228600" algn="ctr">
              <a:lnSpc>
                <a:spcPct val="100000"/>
              </a:lnSpc>
              <a:spcBef>
                <a:spcPts val="533"/>
              </a:spcBef>
              <a:spcAft>
                <a:spcPts val="0"/>
              </a:spcAft>
              <a:buClr>
                <a:schemeClr val="lt1"/>
              </a:buClr>
              <a:buSzPts val="1800"/>
              <a:buNone/>
              <a:defRPr>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78"/>
        <p:cNvGrpSpPr/>
        <p:nvPr/>
      </p:nvGrpSpPr>
      <p:grpSpPr>
        <a:xfrm>
          <a:off x="0" y="0"/>
          <a:ext cx="0" cy="0"/>
          <a:chOff x="0" y="0"/>
          <a:chExt cx="0" cy="0"/>
        </a:xfrm>
      </p:grpSpPr>
      <p:sp>
        <p:nvSpPr>
          <p:cNvPr id="979" name="Google Shape;979;g11726472ecb_2_302"/>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980" name="Google Shape;980;g11726472ecb_2_302"/>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981" name="Google Shape;981;g11726472ecb_2_302"/>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_Top bar section divider 1 of 5">
  <p:cSld name="1_Top bar section divider 1 of 5">
    <p:spTree>
      <p:nvGrpSpPr>
        <p:cNvPr id="1" name="Shape 982"/>
        <p:cNvGrpSpPr/>
        <p:nvPr/>
      </p:nvGrpSpPr>
      <p:grpSpPr>
        <a:xfrm>
          <a:off x="0" y="0"/>
          <a:ext cx="0" cy="0"/>
          <a:chOff x="0" y="0"/>
          <a:chExt cx="0" cy="0"/>
        </a:xfrm>
      </p:grpSpPr>
      <p:sp>
        <p:nvSpPr>
          <p:cNvPr id="983" name="Google Shape;983;g11726472ecb_2_306"/>
          <p:cNvSpPr/>
          <p:nvPr/>
        </p:nvSpPr>
        <p:spPr>
          <a:xfrm>
            <a:off x="240821" y="6284401"/>
            <a:ext cx="11710400" cy="90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984" name="Google Shape;984;g11726472ecb_2_306"/>
          <p:cNvSpPr/>
          <p:nvPr/>
        </p:nvSpPr>
        <p:spPr>
          <a:xfrm rot="10800000" flipH="1">
            <a:off x="240821" y="6426815"/>
            <a:ext cx="11710400" cy="370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985" name="Google Shape;985;g11726472ecb_2_306"/>
          <p:cNvSpPr/>
          <p:nvPr/>
        </p:nvSpPr>
        <p:spPr>
          <a:xfrm>
            <a:off x="83388" y="0"/>
            <a:ext cx="1280000" cy="274400"/>
          </a:xfrm>
          <a:prstGeom prst="roundRect">
            <a:avLst>
              <a:gd name="adj" fmla="val 16667"/>
            </a:avLst>
          </a:prstGeom>
          <a:solidFill>
            <a:srgbClr val="003946"/>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86" name="Google Shape;986;g11726472ecb_2_306"/>
          <p:cNvSpPr/>
          <p:nvPr/>
        </p:nvSpPr>
        <p:spPr>
          <a:xfrm>
            <a:off x="1413295"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87" name="Google Shape;987;g11726472ecb_2_306"/>
          <p:cNvSpPr/>
          <p:nvPr/>
        </p:nvSpPr>
        <p:spPr>
          <a:xfrm>
            <a:off x="2743200" y="0"/>
            <a:ext cx="1280000" cy="274400"/>
          </a:xfrm>
          <a:prstGeom prst="roundRect">
            <a:avLst>
              <a:gd name="adj" fmla="val 16667"/>
            </a:avLst>
          </a:prstGeom>
          <a:solidFill>
            <a:srgbClr val="A6A6A6"/>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88" name="Google Shape;988;g11726472ecb_2_306"/>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989" name="Google Shape;989;g11726472ecb_2_306"/>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990" name="Google Shape;990;g11726472ecb_2_306"/>
          <p:cNvSpPr txBox="1">
            <a:spLocks noGrp="1"/>
          </p:cNvSpPr>
          <p:nvPr>
            <p:ph type="body" idx="1"/>
          </p:nvPr>
        </p:nvSpPr>
        <p:spPr>
          <a:xfrm>
            <a:off x="109843"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991" name="Google Shape;991;g11726472ecb_2_306"/>
          <p:cNvSpPr txBox="1">
            <a:spLocks noGrp="1"/>
          </p:cNvSpPr>
          <p:nvPr>
            <p:ph type="body" idx="2"/>
          </p:nvPr>
        </p:nvSpPr>
        <p:spPr>
          <a:xfrm>
            <a:off x="1463759"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992" name="Google Shape;992;g11726472ecb_2_306"/>
          <p:cNvSpPr txBox="1">
            <a:spLocks noGrp="1"/>
          </p:cNvSpPr>
          <p:nvPr>
            <p:ph type="body" idx="3"/>
          </p:nvPr>
        </p:nvSpPr>
        <p:spPr>
          <a:xfrm>
            <a:off x="2786188"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993" name="Google Shape;993;g11726472ecb_2_306"/>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994" name="Google Shape;994;g11726472ecb_2_306"/>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5" name="Google Shape;995;g11726472ecb_2_306"/>
          <p:cNvSpPr txBox="1">
            <a:spLocks noGrp="1"/>
          </p:cNvSpPr>
          <p:nvPr>
            <p:ph type="body" idx="4"/>
          </p:nvPr>
        </p:nvSpPr>
        <p:spPr>
          <a:xfrm>
            <a:off x="609600" y="1127125"/>
            <a:ext cx="10972800" cy="44512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996" name="Google Shape;996;g11726472ecb_2_306"/>
          <p:cNvSpPr/>
          <p:nvPr/>
        </p:nvSpPr>
        <p:spPr>
          <a:xfrm>
            <a:off x="4066348"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97" name="Google Shape;997;g11726472ecb_2_306"/>
          <p:cNvSpPr/>
          <p:nvPr/>
        </p:nvSpPr>
        <p:spPr>
          <a:xfrm>
            <a:off x="5389496"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98" name="Google Shape;998;g11726472ecb_2_306"/>
          <p:cNvSpPr txBox="1">
            <a:spLocks noGrp="1"/>
          </p:cNvSpPr>
          <p:nvPr>
            <p:ph type="body" idx="5"/>
          </p:nvPr>
        </p:nvSpPr>
        <p:spPr>
          <a:xfrm>
            <a:off x="4097548" y="17252"/>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999" name="Google Shape;999;g11726472ecb_2_306"/>
          <p:cNvSpPr txBox="1">
            <a:spLocks noGrp="1"/>
          </p:cNvSpPr>
          <p:nvPr>
            <p:ph type="body" idx="6"/>
          </p:nvPr>
        </p:nvSpPr>
        <p:spPr>
          <a:xfrm>
            <a:off x="5441111" y="17251"/>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00" name="Google Shape;1000;g11726472ecb_2_306"/>
          <p:cNvSpPr/>
          <p:nvPr/>
        </p:nvSpPr>
        <p:spPr>
          <a:xfrm>
            <a:off x="0" y="0"/>
            <a:ext cx="12192000" cy="66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_Top bar section divider 2 of 5">
  <p:cSld name="2_Top bar section divider 2 of 5">
    <p:spTree>
      <p:nvGrpSpPr>
        <p:cNvPr id="1" name="Shape 1001"/>
        <p:cNvGrpSpPr/>
        <p:nvPr/>
      </p:nvGrpSpPr>
      <p:grpSpPr>
        <a:xfrm>
          <a:off x="0" y="0"/>
          <a:ext cx="0" cy="0"/>
          <a:chOff x="0" y="0"/>
          <a:chExt cx="0" cy="0"/>
        </a:xfrm>
      </p:grpSpPr>
      <p:sp>
        <p:nvSpPr>
          <p:cNvPr id="1002" name="Google Shape;1002;g11726472ecb_2_325"/>
          <p:cNvSpPr/>
          <p:nvPr/>
        </p:nvSpPr>
        <p:spPr>
          <a:xfrm>
            <a:off x="240821" y="6284401"/>
            <a:ext cx="11710400" cy="90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003" name="Google Shape;1003;g11726472ecb_2_325"/>
          <p:cNvSpPr/>
          <p:nvPr/>
        </p:nvSpPr>
        <p:spPr>
          <a:xfrm rot="10800000" flipH="1">
            <a:off x="240821" y="6426815"/>
            <a:ext cx="11710400" cy="370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004" name="Google Shape;1004;g11726472ecb_2_325"/>
          <p:cNvSpPr/>
          <p:nvPr/>
        </p:nvSpPr>
        <p:spPr>
          <a:xfrm>
            <a:off x="83388"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05" name="Google Shape;1005;g11726472ecb_2_325"/>
          <p:cNvSpPr/>
          <p:nvPr/>
        </p:nvSpPr>
        <p:spPr>
          <a:xfrm>
            <a:off x="1413295" y="0"/>
            <a:ext cx="1280000" cy="274400"/>
          </a:xfrm>
          <a:prstGeom prst="roundRect">
            <a:avLst>
              <a:gd name="adj" fmla="val 16667"/>
            </a:avLst>
          </a:prstGeom>
          <a:solidFill>
            <a:srgbClr val="003946"/>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06" name="Google Shape;1006;g11726472ecb_2_325"/>
          <p:cNvSpPr/>
          <p:nvPr/>
        </p:nvSpPr>
        <p:spPr>
          <a:xfrm>
            <a:off x="2743200" y="0"/>
            <a:ext cx="1280000" cy="274400"/>
          </a:xfrm>
          <a:prstGeom prst="roundRect">
            <a:avLst>
              <a:gd name="adj" fmla="val 16667"/>
            </a:avLst>
          </a:prstGeom>
          <a:solidFill>
            <a:srgbClr val="A6A6A6"/>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07" name="Google Shape;1007;g11726472ecb_2_325"/>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1008" name="Google Shape;1008;g11726472ecb_2_325"/>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1009" name="Google Shape;1009;g11726472ecb_2_325"/>
          <p:cNvSpPr txBox="1">
            <a:spLocks noGrp="1"/>
          </p:cNvSpPr>
          <p:nvPr>
            <p:ph type="body" idx="1"/>
          </p:nvPr>
        </p:nvSpPr>
        <p:spPr>
          <a:xfrm>
            <a:off x="109843"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10" name="Google Shape;1010;g11726472ecb_2_325"/>
          <p:cNvSpPr txBox="1">
            <a:spLocks noGrp="1"/>
          </p:cNvSpPr>
          <p:nvPr>
            <p:ph type="body" idx="2"/>
          </p:nvPr>
        </p:nvSpPr>
        <p:spPr>
          <a:xfrm>
            <a:off x="1463759"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11" name="Google Shape;1011;g11726472ecb_2_325"/>
          <p:cNvSpPr txBox="1">
            <a:spLocks noGrp="1"/>
          </p:cNvSpPr>
          <p:nvPr>
            <p:ph type="body" idx="3"/>
          </p:nvPr>
        </p:nvSpPr>
        <p:spPr>
          <a:xfrm>
            <a:off x="2786188"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12" name="Google Shape;1012;g11726472ecb_2_325"/>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013" name="Google Shape;1013;g11726472ecb_2_325"/>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4" name="Google Shape;1014;g11726472ecb_2_325"/>
          <p:cNvSpPr txBox="1">
            <a:spLocks noGrp="1"/>
          </p:cNvSpPr>
          <p:nvPr>
            <p:ph type="body" idx="4"/>
          </p:nvPr>
        </p:nvSpPr>
        <p:spPr>
          <a:xfrm>
            <a:off x="609600" y="1127125"/>
            <a:ext cx="10972800" cy="44512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15" name="Google Shape;1015;g11726472ecb_2_325"/>
          <p:cNvSpPr/>
          <p:nvPr/>
        </p:nvSpPr>
        <p:spPr>
          <a:xfrm>
            <a:off x="4066348"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16" name="Google Shape;1016;g11726472ecb_2_325"/>
          <p:cNvSpPr/>
          <p:nvPr/>
        </p:nvSpPr>
        <p:spPr>
          <a:xfrm>
            <a:off x="5389496"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17" name="Google Shape;1017;g11726472ecb_2_325"/>
          <p:cNvSpPr txBox="1">
            <a:spLocks noGrp="1"/>
          </p:cNvSpPr>
          <p:nvPr>
            <p:ph type="body" idx="5"/>
          </p:nvPr>
        </p:nvSpPr>
        <p:spPr>
          <a:xfrm>
            <a:off x="4097548" y="17252"/>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18" name="Google Shape;1018;g11726472ecb_2_325"/>
          <p:cNvSpPr txBox="1">
            <a:spLocks noGrp="1"/>
          </p:cNvSpPr>
          <p:nvPr>
            <p:ph type="body" idx="6"/>
          </p:nvPr>
        </p:nvSpPr>
        <p:spPr>
          <a:xfrm>
            <a:off x="5441111" y="17251"/>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19" name="Google Shape;1019;g11726472ecb_2_325"/>
          <p:cNvSpPr/>
          <p:nvPr/>
        </p:nvSpPr>
        <p:spPr>
          <a:xfrm>
            <a:off x="0" y="0"/>
            <a:ext cx="12192000" cy="66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3_Top bar section divider 3 of 5">
  <p:cSld name="3_Top bar section divider 3 of 5">
    <p:spTree>
      <p:nvGrpSpPr>
        <p:cNvPr id="1" name="Shape 1020"/>
        <p:cNvGrpSpPr/>
        <p:nvPr/>
      </p:nvGrpSpPr>
      <p:grpSpPr>
        <a:xfrm>
          <a:off x="0" y="0"/>
          <a:ext cx="0" cy="0"/>
          <a:chOff x="0" y="0"/>
          <a:chExt cx="0" cy="0"/>
        </a:xfrm>
      </p:grpSpPr>
      <p:sp>
        <p:nvSpPr>
          <p:cNvPr id="1021" name="Google Shape;1021;g11726472ecb_2_344"/>
          <p:cNvSpPr/>
          <p:nvPr/>
        </p:nvSpPr>
        <p:spPr>
          <a:xfrm>
            <a:off x="240821" y="6284401"/>
            <a:ext cx="11710400" cy="90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022" name="Google Shape;1022;g11726472ecb_2_344"/>
          <p:cNvSpPr/>
          <p:nvPr/>
        </p:nvSpPr>
        <p:spPr>
          <a:xfrm rot="10800000" flipH="1">
            <a:off x="240821" y="6426815"/>
            <a:ext cx="11710400" cy="370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023" name="Google Shape;1023;g11726472ecb_2_344"/>
          <p:cNvSpPr/>
          <p:nvPr/>
        </p:nvSpPr>
        <p:spPr>
          <a:xfrm>
            <a:off x="83388"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24" name="Google Shape;1024;g11726472ecb_2_344"/>
          <p:cNvSpPr/>
          <p:nvPr/>
        </p:nvSpPr>
        <p:spPr>
          <a:xfrm>
            <a:off x="1413295"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25" name="Google Shape;1025;g11726472ecb_2_344"/>
          <p:cNvSpPr/>
          <p:nvPr/>
        </p:nvSpPr>
        <p:spPr>
          <a:xfrm>
            <a:off x="2743200" y="0"/>
            <a:ext cx="1280000" cy="274400"/>
          </a:xfrm>
          <a:prstGeom prst="roundRect">
            <a:avLst>
              <a:gd name="adj" fmla="val 16667"/>
            </a:avLst>
          </a:prstGeom>
          <a:solidFill>
            <a:schemeClr val="dk2"/>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26" name="Google Shape;1026;g11726472ecb_2_344"/>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1027" name="Google Shape;1027;g11726472ecb_2_344"/>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1028" name="Google Shape;1028;g11726472ecb_2_344"/>
          <p:cNvSpPr txBox="1">
            <a:spLocks noGrp="1"/>
          </p:cNvSpPr>
          <p:nvPr>
            <p:ph type="body" idx="1"/>
          </p:nvPr>
        </p:nvSpPr>
        <p:spPr>
          <a:xfrm>
            <a:off x="109843"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29" name="Google Shape;1029;g11726472ecb_2_344"/>
          <p:cNvSpPr txBox="1">
            <a:spLocks noGrp="1"/>
          </p:cNvSpPr>
          <p:nvPr>
            <p:ph type="body" idx="2"/>
          </p:nvPr>
        </p:nvSpPr>
        <p:spPr>
          <a:xfrm>
            <a:off x="1463759"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30" name="Google Shape;1030;g11726472ecb_2_344"/>
          <p:cNvSpPr txBox="1">
            <a:spLocks noGrp="1"/>
          </p:cNvSpPr>
          <p:nvPr>
            <p:ph type="body" idx="3"/>
          </p:nvPr>
        </p:nvSpPr>
        <p:spPr>
          <a:xfrm>
            <a:off x="2786188"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31" name="Google Shape;1031;g11726472ecb_2_344"/>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032" name="Google Shape;1032;g11726472ecb_2_344"/>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3" name="Google Shape;1033;g11726472ecb_2_344"/>
          <p:cNvSpPr txBox="1">
            <a:spLocks noGrp="1"/>
          </p:cNvSpPr>
          <p:nvPr>
            <p:ph type="body" idx="4"/>
          </p:nvPr>
        </p:nvSpPr>
        <p:spPr>
          <a:xfrm>
            <a:off x="609600" y="1127125"/>
            <a:ext cx="10972800" cy="44512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34" name="Google Shape;1034;g11726472ecb_2_344"/>
          <p:cNvSpPr/>
          <p:nvPr/>
        </p:nvSpPr>
        <p:spPr>
          <a:xfrm>
            <a:off x="4066348"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35" name="Google Shape;1035;g11726472ecb_2_344"/>
          <p:cNvSpPr/>
          <p:nvPr/>
        </p:nvSpPr>
        <p:spPr>
          <a:xfrm>
            <a:off x="5389496"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36" name="Google Shape;1036;g11726472ecb_2_344"/>
          <p:cNvSpPr txBox="1">
            <a:spLocks noGrp="1"/>
          </p:cNvSpPr>
          <p:nvPr>
            <p:ph type="body" idx="5"/>
          </p:nvPr>
        </p:nvSpPr>
        <p:spPr>
          <a:xfrm>
            <a:off x="4097548" y="17252"/>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37" name="Google Shape;1037;g11726472ecb_2_344"/>
          <p:cNvSpPr txBox="1">
            <a:spLocks noGrp="1"/>
          </p:cNvSpPr>
          <p:nvPr>
            <p:ph type="body" idx="6"/>
          </p:nvPr>
        </p:nvSpPr>
        <p:spPr>
          <a:xfrm>
            <a:off x="5441111" y="17251"/>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38" name="Google Shape;1038;g11726472ecb_2_344"/>
          <p:cNvSpPr/>
          <p:nvPr/>
        </p:nvSpPr>
        <p:spPr>
          <a:xfrm>
            <a:off x="0" y="0"/>
            <a:ext cx="12192000" cy="66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4_Top bar section divider 4 of 5">
  <p:cSld name="4_Top bar section divider 4 of 5">
    <p:spTree>
      <p:nvGrpSpPr>
        <p:cNvPr id="1" name="Shape 1039"/>
        <p:cNvGrpSpPr/>
        <p:nvPr/>
      </p:nvGrpSpPr>
      <p:grpSpPr>
        <a:xfrm>
          <a:off x="0" y="0"/>
          <a:ext cx="0" cy="0"/>
          <a:chOff x="0" y="0"/>
          <a:chExt cx="0" cy="0"/>
        </a:xfrm>
      </p:grpSpPr>
      <p:sp>
        <p:nvSpPr>
          <p:cNvPr id="1040" name="Google Shape;1040;g11726472ecb_2_363"/>
          <p:cNvSpPr/>
          <p:nvPr/>
        </p:nvSpPr>
        <p:spPr>
          <a:xfrm>
            <a:off x="240821" y="6284401"/>
            <a:ext cx="11710400" cy="90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041" name="Google Shape;1041;g11726472ecb_2_363"/>
          <p:cNvSpPr/>
          <p:nvPr/>
        </p:nvSpPr>
        <p:spPr>
          <a:xfrm rot="10800000" flipH="1">
            <a:off x="240821" y="6426815"/>
            <a:ext cx="11710400" cy="370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042" name="Google Shape;1042;g11726472ecb_2_363"/>
          <p:cNvSpPr/>
          <p:nvPr/>
        </p:nvSpPr>
        <p:spPr>
          <a:xfrm>
            <a:off x="83388"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43" name="Google Shape;1043;g11726472ecb_2_363"/>
          <p:cNvSpPr/>
          <p:nvPr/>
        </p:nvSpPr>
        <p:spPr>
          <a:xfrm>
            <a:off x="1413295"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44" name="Google Shape;1044;g11726472ecb_2_363"/>
          <p:cNvSpPr/>
          <p:nvPr/>
        </p:nvSpPr>
        <p:spPr>
          <a:xfrm>
            <a:off x="2743200" y="0"/>
            <a:ext cx="1280000" cy="274400"/>
          </a:xfrm>
          <a:prstGeom prst="roundRect">
            <a:avLst>
              <a:gd name="adj" fmla="val 16667"/>
            </a:avLst>
          </a:prstGeom>
          <a:solidFill>
            <a:srgbClr val="A6A6A6"/>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45" name="Google Shape;1045;g11726472ecb_2_363"/>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1046" name="Google Shape;1046;g11726472ecb_2_363"/>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1047" name="Google Shape;1047;g11726472ecb_2_363"/>
          <p:cNvSpPr txBox="1">
            <a:spLocks noGrp="1"/>
          </p:cNvSpPr>
          <p:nvPr>
            <p:ph type="body" idx="1"/>
          </p:nvPr>
        </p:nvSpPr>
        <p:spPr>
          <a:xfrm>
            <a:off x="109843"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48" name="Google Shape;1048;g11726472ecb_2_363"/>
          <p:cNvSpPr txBox="1">
            <a:spLocks noGrp="1"/>
          </p:cNvSpPr>
          <p:nvPr>
            <p:ph type="body" idx="2"/>
          </p:nvPr>
        </p:nvSpPr>
        <p:spPr>
          <a:xfrm>
            <a:off x="1463759"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49" name="Google Shape;1049;g11726472ecb_2_363"/>
          <p:cNvSpPr txBox="1">
            <a:spLocks noGrp="1"/>
          </p:cNvSpPr>
          <p:nvPr>
            <p:ph type="body" idx="3"/>
          </p:nvPr>
        </p:nvSpPr>
        <p:spPr>
          <a:xfrm>
            <a:off x="2786188"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50" name="Google Shape;1050;g11726472ecb_2_363"/>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051" name="Google Shape;1051;g11726472ecb_2_363"/>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2" name="Google Shape;1052;g11726472ecb_2_363"/>
          <p:cNvSpPr txBox="1">
            <a:spLocks noGrp="1"/>
          </p:cNvSpPr>
          <p:nvPr>
            <p:ph type="body" idx="4"/>
          </p:nvPr>
        </p:nvSpPr>
        <p:spPr>
          <a:xfrm>
            <a:off x="609600" y="1127125"/>
            <a:ext cx="10972800" cy="44512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53" name="Google Shape;1053;g11726472ecb_2_363"/>
          <p:cNvSpPr/>
          <p:nvPr/>
        </p:nvSpPr>
        <p:spPr>
          <a:xfrm>
            <a:off x="4066348" y="0"/>
            <a:ext cx="1280000" cy="274400"/>
          </a:xfrm>
          <a:prstGeom prst="roundRect">
            <a:avLst>
              <a:gd name="adj" fmla="val 16667"/>
            </a:avLst>
          </a:prstGeom>
          <a:solidFill>
            <a:srgbClr val="003946"/>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54" name="Google Shape;1054;g11726472ecb_2_363"/>
          <p:cNvSpPr/>
          <p:nvPr/>
        </p:nvSpPr>
        <p:spPr>
          <a:xfrm>
            <a:off x="5389496"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55" name="Google Shape;1055;g11726472ecb_2_363"/>
          <p:cNvSpPr txBox="1">
            <a:spLocks noGrp="1"/>
          </p:cNvSpPr>
          <p:nvPr>
            <p:ph type="body" idx="5"/>
          </p:nvPr>
        </p:nvSpPr>
        <p:spPr>
          <a:xfrm>
            <a:off x="4097548" y="17252"/>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56" name="Google Shape;1056;g11726472ecb_2_363"/>
          <p:cNvSpPr txBox="1">
            <a:spLocks noGrp="1"/>
          </p:cNvSpPr>
          <p:nvPr>
            <p:ph type="body" idx="6"/>
          </p:nvPr>
        </p:nvSpPr>
        <p:spPr>
          <a:xfrm>
            <a:off x="5441111" y="17251"/>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57" name="Google Shape;1057;g11726472ecb_2_363"/>
          <p:cNvSpPr/>
          <p:nvPr/>
        </p:nvSpPr>
        <p:spPr>
          <a:xfrm>
            <a:off x="0" y="0"/>
            <a:ext cx="12192000" cy="66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5_Top bar section divider 5 of 5">
  <p:cSld name="5_Top bar section divider 5 of 5">
    <p:spTree>
      <p:nvGrpSpPr>
        <p:cNvPr id="1" name="Shape 1058"/>
        <p:cNvGrpSpPr/>
        <p:nvPr/>
      </p:nvGrpSpPr>
      <p:grpSpPr>
        <a:xfrm>
          <a:off x="0" y="0"/>
          <a:ext cx="0" cy="0"/>
          <a:chOff x="0" y="0"/>
          <a:chExt cx="0" cy="0"/>
        </a:xfrm>
      </p:grpSpPr>
      <p:sp>
        <p:nvSpPr>
          <p:cNvPr id="1059" name="Google Shape;1059;g11726472ecb_2_382"/>
          <p:cNvSpPr/>
          <p:nvPr/>
        </p:nvSpPr>
        <p:spPr>
          <a:xfrm>
            <a:off x="240821" y="6284401"/>
            <a:ext cx="11710400" cy="90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060" name="Google Shape;1060;g11726472ecb_2_382"/>
          <p:cNvSpPr/>
          <p:nvPr/>
        </p:nvSpPr>
        <p:spPr>
          <a:xfrm rot="10800000" flipH="1">
            <a:off x="240821" y="6426815"/>
            <a:ext cx="11710400" cy="370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061" name="Google Shape;1061;g11726472ecb_2_382"/>
          <p:cNvSpPr/>
          <p:nvPr/>
        </p:nvSpPr>
        <p:spPr>
          <a:xfrm>
            <a:off x="83388"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62" name="Google Shape;1062;g11726472ecb_2_382"/>
          <p:cNvSpPr/>
          <p:nvPr/>
        </p:nvSpPr>
        <p:spPr>
          <a:xfrm>
            <a:off x="1413295"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63" name="Google Shape;1063;g11726472ecb_2_382"/>
          <p:cNvSpPr/>
          <p:nvPr/>
        </p:nvSpPr>
        <p:spPr>
          <a:xfrm>
            <a:off x="2743200" y="0"/>
            <a:ext cx="1280000" cy="274400"/>
          </a:xfrm>
          <a:prstGeom prst="roundRect">
            <a:avLst>
              <a:gd name="adj" fmla="val 16667"/>
            </a:avLst>
          </a:prstGeom>
          <a:solidFill>
            <a:srgbClr val="A6A6A6"/>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64" name="Google Shape;1064;g11726472ecb_2_382"/>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1065" name="Google Shape;1065;g11726472ecb_2_382"/>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1066" name="Google Shape;1066;g11726472ecb_2_382"/>
          <p:cNvSpPr txBox="1">
            <a:spLocks noGrp="1"/>
          </p:cNvSpPr>
          <p:nvPr>
            <p:ph type="body" idx="1"/>
          </p:nvPr>
        </p:nvSpPr>
        <p:spPr>
          <a:xfrm>
            <a:off x="109843"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67" name="Google Shape;1067;g11726472ecb_2_382"/>
          <p:cNvSpPr txBox="1">
            <a:spLocks noGrp="1"/>
          </p:cNvSpPr>
          <p:nvPr>
            <p:ph type="body" idx="2"/>
          </p:nvPr>
        </p:nvSpPr>
        <p:spPr>
          <a:xfrm>
            <a:off x="1463759"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68" name="Google Shape;1068;g11726472ecb_2_382"/>
          <p:cNvSpPr txBox="1">
            <a:spLocks noGrp="1"/>
          </p:cNvSpPr>
          <p:nvPr>
            <p:ph type="body" idx="3"/>
          </p:nvPr>
        </p:nvSpPr>
        <p:spPr>
          <a:xfrm>
            <a:off x="2786188"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69" name="Google Shape;1069;g11726472ecb_2_382"/>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070" name="Google Shape;1070;g11726472ecb_2_382"/>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1" name="Google Shape;1071;g11726472ecb_2_382"/>
          <p:cNvSpPr txBox="1">
            <a:spLocks noGrp="1"/>
          </p:cNvSpPr>
          <p:nvPr>
            <p:ph type="body" idx="4"/>
          </p:nvPr>
        </p:nvSpPr>
        <p:spPr>
          <a:xfrm>
            <a:off x="609600" y="1127125"/>
            <a:ext cx="10972800" cy="44512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72" name="Google Shape;1072;g11726472ecb_2_382"/>
          <p:cNvSpPr/>
          <p:nvPr/>
        </p:nvSpPr>
        <p:spPr>
          <a:xfrm>
            <a:off x="4066348"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73" name="Google Shape;1073;g11726472ecb_2_382"/>
          <p:cNvSpPr/>
          <p:nvPr/>
        </p:nvSpPr>
        <p:spPr>
          <a:xfrm>
            <a:off x="5389496" y="0"/>
            <a:ext cx="1280000" cy="274400"/>
          </a:xfrm>
          <a:prstGeom prst="roundRect">
            <a:avLst>
              <a:gd name="adj" fmla="val 16667"/>
            </a:avLst>
          </a:prstGeom>
          <a:solidFill>
            <a:srgbClr val="003946"/>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74" name="Google Shape;1074;g11726472ecb_2_382"/>
          <p:cNvSpPr txBox="1">
            <a:spLocks noGrp="1"/>
          </p:cNvSpPr>
          <p:nvPr>
            <p:ph type="body" idx="5"/>
          </p:nvPr>
        </p:nvSpPr>
        <p:spPr>
          <a:xfrm>
            <a:off x="4097548" y="17252"/>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75" name="Google Shape;1075;g11726472ecb_2_382"/>
          <p:cNvSpPr txBox="1">
            <a:spLocks noGrp="1"/>
          </p:cNvSpPr>
          <p:nvPr>
            <p:ph type="body" idx="6"/>
          </p:nvPr>
        </p:nvSpPr>
        <p:spPr>
          <a:xfrm>
            <a:off x="5441111" y="17251"/>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76" name="Google Shape;1076;g11726472ecb_2_382"/>
          <p:cNvSpPr/>
          <p:nvPr/>
        </p:nvSpPr>
        <p:spPr>
          <a:xfrm>
            <a:off x="0" y="0"/>
            <a:ext cx="12192000" cy="66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_Top bar section divider with 3 1 of 3">
  <p:cSld name="1_Top bar section divider with 3 1 of 3">
    <p:spTree>
      <p:nvGrpSpPr>
        <p:cNvPr id="1" name="Shape 1077"/>
        <p:cNvGrpSpPr/>
        <p:nvPr/>
      </p:nvGrpSpPr>
      <p:grpSpPr>
        <a:xfrm>
          <a:off x="0" y="0"/>
          <a:ext cx="0" cy="0"/>
          <a:chOff x="0" y="0"/>
          <a:chExt cx="0" cy="0"/>
        </a:xfrm>
      </p:grpSpPr>
      <p:sp>
        <p:nvSpPr>
          <p:cNvPr id="1078" name="Google Shape;1078;g11726472ecb_2_401"/>
          <p:cNvSpPr/>
          <p:nvPr/>
        </p:nvSpPr>
        <p:spPr>
          <a:xfrm>
            <a:off x="240821" y="6284401"/>
            <a:ext cx="11710400" cy="90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079" name="Google Shape;1079;g11726472ecb_2_401"/>
          <p:cNvSpPr/>
          <p:nvPr/>
        </p:nvSpPr>
        <p:spPr>
          <a:xfrm rot="10800000" flipH="1">
            <a:off x="240821" y="6426815"/>
            <a:ext cx="11710400" cy="370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080" name="Google Shape;1080;g11726472ecb_2_401"/>
          <p:cNvSpPr/>
          <p:nvPr/>
        </p:nvSpPr>
        <p:spPr>
          <a:xfrm>
            <a:off x="83388" y="0"/>
            <a:ext cx="1280000" cy="274400"/>
          </a:xfrm>
          <a:prstGeom prst="roundRect">
            <a:avLst>
              <a:gd name="adj" fmla="val 16667"/>
            </a:avLst>
          </a:prstGeom>
          <a:solidFill>
            <a:srgbClr val="003946"/>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81" name="Google Shape;1081;g11726472ecb_2_401"/>
          <p:cNvSpPr/>
          <p:nvPr/>
        </p:nvSpPr>
        <p:spPr>
          <a:xfrm>
            <a:off x="1413295" y="0"/>
            <a:ext cx="1280000" cy="274400"/>
          </a:xfrm>
          <a:prstGeom prst="roundRect">
            <a:avLst>
              <a:gd name="adj" fmla="val 16667"/>
            </a:avLst>
          </a:prstGeom>
          <a:solidFill>
            <a:srgbClr val="A6A6A6"/>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82" name="Google Shape;1082;g11726472ecb_2_401"/>
          <p:cNvSpPr/>
          <p:nvPr/>
        </p:nvSpPr>
        <p:spPr>
          <a:xfrm>
            <a:off x="2743200"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83" name="Google Shape;1083;g11726472ecb_2_401"/>
          <p:cNvSpPr/>
          <p:nvPr/>
        </p:nvSpPr>
        <p:spPr>
          <a:xfrm>
            <a:off x="0" y="0"/>
            <a:ext cx="12192000" cy="66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084" name="Google Shape;1084;g11726472ecb_2_401"/>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1085" name="Google Shape;1085;g11726472ecb_2_401"/>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1086" name="Google Shape;1086;g11726472ecb_2_401"/>
          <p:cNvSpPr txBox="1">
            <a:spLocks noGrp="1"/>
          </p:cNvSpPr>
          <p:nvPr>
            <p:ph type="body" idx="1"/>
          </p:nvPr>
        </p:nvSpPr>
        <p:spPr>
          <a:xfrm>
            <a:off x="109843"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87" name="Google Shape;1087;g11726472ecb_2_401"/>
          <p:cNvSpPr txBox="1">
            <a:spLocks noGrp="1"/>
          </p:cNvSpPr>
          <p:nvPr>
            <p:ph type="body" idx="2"/>
          </p:nvPr>
        </p:nvSpPr>
        <p:spPr>
          <a:xfrm>
            <a:off x="1463759"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88" name="Google Shape;1088;g11726472ecb_2_401"/>
          <p:cNvSpPr txBox="1">
            <a:spLocks noGrp="1"/>
          </p:cNvSpPr>
          <p:nvPr>
            <p:ph type="body" idx="3"/>
          </p:nvPr>
        </p:nvSpPr>
        <p:spPr>
          <a:xfrm>
            <a:off x="2786188"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089" name="Google Shape;1089;g11726472ecb_2_401"/>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090" name="Google Shape;1090;g11726472ecb_2_401"/>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91" name="Google Shape;1091;g11726472ecb_2_401"/>
          <p:cNvSpPr txBox="1">
            <a:spLocks noGrp="1"/>
          </p:cNvSpPr>
          <p:nvPr>
            <p:ph type="body" idx="4"/>
          </p:nvPr>
        </p:nvSpPr>
        <p:spPr>
          <a:xfrm>
            <a:off x="609600" y="1127125"/>
            <a:ext cx="10972800" cy="44512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2_Top bar section divider with 3 2 of 3">
  <p:cSld name="2_Top bar section divider with 3 2 of 3">
    <p:spTree>
      <p:nvGrpSpPr>
        <p:cNvPr id="1" name="Shape 1092"/>
        <p:cNvGrpSpPr/>
        <p:nvPr/>
      </p:nvGrpSpPr>
      <p:grpSpPr>
        <a:xfrm>
          <a:off x="0" y="0"/>
          <a:ext cx="0" cy="0"/>
          <a:chOff x="0" y="0"/>
          <a:chExt cx="0" cy="0"/>
        </a:xfrm>
      </p:grpSpPr>
      <p:sp>
        <p:nvSpPr>
          <p:cNvPr id="1093" name="Google Shape;1093;g11726472ecb_2_416"/>
          <p:cNvSpPr/>
          <p:nvPr/>
        </p:nvSpPr>
        <p:spPr>
          <a:xfrm>
            <a:off x="240821" y="6284401"/>
            <a:ext cx="11710400" cy="90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094" name="Google Shape;1094;g11726472ecb_2_416"/>
          <p:cNvSpPr/>
          <p:nvPr/>
        </p:nvSpPr>
        <p:spPr>
          <a:xfrm rot="10800000" flipH="1">
            <a:off x="240821" y="6426815"/>
            <a:ext cx="11710400" cy="370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095" name="Google Shape;1095;g11726472ecb_2_416"/>
          <p:cNvSpPr/>
          <p:nvPr/>
        </p:nvSpPr>
        <p:spPr>
          <a:xfrm>
            <a:off x="83388"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96" name="Google Shape;1096;g11726472ecb_2_416"/>
          <p:cNvSpPr/>
          <p:nvPr/>
        </p:nvSpPr>
        <p:spPr>
          <a:xfrm>
            <a:off x="1413295" y="0"/>
            <a:ext cx="1280000" cy="274400"/>
          </a:xfrm>
          <a:prstGeom prst="roundRect">
            <a:avLst>
              <a:gd name="adj" fmla="val 16667"/>
            </a:avLst>
          </a:prstGeom>
          <a:solidFill>
            <a:schemeClr val="dk2"/>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97" name="Google Shape;1097;g11726472ecb_2_416"/>
          <p:cNvSpPr/>
          <p:nvPr/>
        </p:nvSpPr>
        <p:spPr>
          <a:xfrm>
            <a:off x="2743200"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98" name="Google Shape;1098;g11726472ecb_2_416"/>
          <p:cNvSpPr/>
          <p:nvPr/>
        </p:nvSpPr>
        <p:spPr>
          <a:xfrm>
            <a:off x="0" y="0"/>
            <a:ext cx="12192000" cy="66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099" name="Google Shape;1099;g11726472ecb_2_416"/>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1100" name="Google Shape;1100;g11726472ecb_2_416"/>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1101" name="Google Shape;1101;g11726472ecb_2_416"/>
          <p:cNvSpPr txBox="1">
            <a:spLocks noGrp="1"/>
          </p:cNvSpPr>
          <p:nvPr>
            <p:ph type="body" idx="1"/>
          </p:nvPr>
        </p:nvSpPr>
        <p:spPr>
          <a:xfrm>
            <a:off x="109843"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102" name="Google Shape;1102;g11726472ecb_2_416"/>
          <p:cNvSpPr txBox="1">
            <a:spLocks noGrp="1"/>
          </p:cNvSpPr>
          <p:nvPr>
            <p:ph type="body" idx="2"/>
          </p:nvPr>
        </p:nvSpPr>
        <p:spPr>
          <a:xfrm>
            <a:off x="1463759"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103" name="Google Shape;1103;g11726472ecb_2_416"/>
          <p:cNvSpPr txBox="1">
            <a:spLocks noGrp="1"/>
          </p:cNvSpPr>
          <p:nvPr>
            <p:ph type="body" idx="3"/>
          </p:nvPr>
        </p:nvSpPr>
        <p:spPr>
          <a:xfrm>
            <a:off x="2786188"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104" name="Google Shape;1104;g11726472ecb_2_416"/>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105" name="Google Shape;1105;g11726472ecb_2_416"/>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6" name="Google Shape;1106;g11726472ecb_2_416"/>
          <p:cNvSpPr txBox="1">
            <a:spLocks noGrp="1"/>
          </p:cNvSpPr>
          <p:nvPr>
            <p:ph type="body" idx="4"/>
          </p:nvPr>
        </p:nvSpPr>
        <p:spPr>
          <a:xfrm>
            <a:off x="609600" y="1127125"/>
            <a:ext cx="10972800" cy="44512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ide - Classic w/ agenda">
  <p:cSld name="Title Side - Classic w/ agenda">
    <p:spTree>
      <p:nvGrpSpPr>
        <p:cNvPr id="1" name="Shape 109"/>
        <p:cNvGrpSpPr/>
        <p:nvPr/>
      </p:nvGrpSpPr>
      <p:grpSpPr>
        <a:xfrm>
          <a:off x="0" y="0"/>
          <a:ext cx="0" cy="0"/>
          <a:chOff x="0" y="0"/>
          <a:chExt cx="0" cy="0"/>
        </a:xfrm>
      </p:grpSpPr>
      <p:sp>
        <p:nvSpPr>
          <p:cNvPr id="110" name="Google Shape;110;p33"/>
          <p:cNvSpPr/>
          <p:nvPr/>
        </p:nvSpPr>
        <p:spPr>
          <a:xfrm>
            <a:off x="405389" y="1104817"/>
            <a:ext cx="11379201" cy="4838783"/>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1" name="Google Shape;111;p33"/>
          <p:cNvSpPr/>
          <p:nvPr/>
        </p:nvSpPr>
        <p:spPr>
          <a:xfrm>
            <a:off x="406401" y="6019800"/>
            <a:ext cx="11379201" cy="228600"/>
          </a:xfrm>
          <a:prstGeom prst="rect">
            <a:avLst/>
          </a:prstGeom>
          <a:solidFill>
            <a:srgbClr val="A719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lt1"/>
                </a:solidFill>
                <a:latin typeface="Arial"/>
                <a:ea typeface="Arial"/>
                <a:cs typeface="Arial"/>
                <a:sym typeface="Arial"/>
              </a:rPr>
              <a:t>govlab.hks.harvard.edu</a:t>
            </a:r>
            <a:endParaRPr sz="1600" b="0" i="1" u="none" strike="noStrike" cap="none">
              <a:solidFill>
                <a:schemeClr val="lt1"/>
              </a:solidFill>
              <a:latin typeface="Arial"/>
              <a:ea typeface="Arial"/>
              <a:cs typeface="Arial"/>
              <a:sym typeface="Arial"/>
            </a:endParaRPr>
          </a:p>
        </p:txBody>
      </p:sp>
      <p:sp>
        <p:nvSpPr>
          <p:cNvPr id="112" name="Google Shape;112;p33"/>
          <p:cNvSpPr txBox="1">
            <a:spLocks noGrp="1"/>
          </p:cNvSpPr>
          <p:nvPr>
            <p:ph type="ctrTitle"/>
          </p:nvPr>
        </p:nvSpPr>
        <p:spPr>
          <a:xfrm>
            <a:off x="1320800" y="1278770"/>
            <a:ext cx="9550400" cy="1150937"/>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AE2431"/>
              </a:buClr>
              <a:buSzPts val="3600"/>
              <a:buFont typeface="Arial"/>
              <a:buNone/>
              <a:defRPr sz="3600" b="1">
                <a:solidFill>
                  <a:srgbClr val="AE243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3"/>
          <p:cNvSpPr txBox="1">
            <a:spLocks noGrp="1"/>
          </p:cNvSpPr>
          <p:nvPr>
            <p:ph type="subTitle" idx="1"/>
          </p:nvPr>
        </p:nvSpPr>
        <p:spPr>
          <a:xfrm>
            <a:off x="1320800" y="2561243"/>
            <a:ext cx="9550400" cy="50821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Clr>
                <a:schemeClr val="dk1"/>
              </a:buClr>
              <a:buSzPts val="2400"/>
              <a:buNone/>
              <a:defRPr sz="2400">
                <a:latin typeface="Arial"/>
                <a:ea typeface="Arial"/>
                <a:cs typeface="Arial"/>
                <a:sym typeface="Arial"/>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pic>
        <p:nvPicPr>
          <p:cNvPr id="114" name="Google Shape;114;p33"/>
          <p:cNvPicPr preferRelativeResize="0"/>
          <p:nvPr/>
        </p:nvPicPr>
        <p:blipFill rotWithShape="1">
          <a:blip r:embed="rId2">
            <a:alphaModFix/>
          </a:blip>
          <a:srcRect/>
          <a:stretch/>
        </p:blipFill>
        <p:spPr>
          <a:xfrm>
            <a:off x="533400" y="401128"/>
            <a:ext cx="2999219" cy="480302"/>
          </a:xfrm>
          <a:prstGeom prst="rect">
            <a:avLst/>
          </a:prstGeom>
          <a:noFill/>
          <a:ln>
            <a:noFill/>
          </a:ln>
        </p:spPr>
      </p:pic>
      <p:sp>
        <p:nvSpPr>
          <p:cNvPr id="115" name="Google Shape;115;p33"/>
          <p:cNvSpPr txBox="1">
            <a:spLocks noGrp="1"/>
          </p:cNvSpPr>
          <p:nvPr>
            <p:ph type="body" idx="2"/>
          </p:nvPr>
        </p:nvSpPr>
        <p:spPr>
          <a:xfrm>
            <a:off x="1320800" y="3200989"/>
            <a:ext cx="9548381" cy="34006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228600" algn="l">
              <a:lnSpc>
                <a:spcPct val="100000"/>
              </a:lnSpc>
              <a:spcBef>
                <a:spcPts val="320"/>
              </a:spcBef>
              <a:spcAft>
                <a:spcPts val="0"/>
              </a:spcAft>
              <a:buClr>
                <a:schemeClr val="accent5"/>
              </a:buClr>
              <a:buSzPts val="1600"/>
              <a:buNone/>
              <a:defRPr>
                <a:solidFill>
                  <a:schemeClr val="accent5"/>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6" name="Google Shape;116;p33"/>
          <p:cNvSpPr txBox="1">
            <a:spLocks noGrp="1"/>
          </p:cNvSpPr>
          <p:nvPr>
            <p:ph type="body" idx="3"/>
          </p:nvPr>
        </p:nvSpPr>
        <p:spPr>
          <a:xfrm>
            <a:off x="1319214" y="3898900"/>
            <a:ext cx="9550400" cy="34006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sz="1800" b="1" u="sng"/>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7" name="Google Shape;117;p33"/>
          <p:cNvSpPr txBox="1">
            <a:spLocks noGrp="1"/>
          </p:cNvSpPr>
          <p:nvPr>
            <p:ph type="body" idx="4"/>
          </p:nvPr>
        </p:nvSpPr>
        <p:spPr>
          <a:xfrm>
            <a:off x="1323975" y="4238968"/>
            <a:ext cx="9544050" cy="1339508"/>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320"/>
              </a:spcBef>
              <a:spcAft>
                <a:spcPts val="0"/>
              </a:spcAft>
              <a:buClr>
                <a:schemeClr val="dk1"/>
              </a:buClr>
              <a:buSzPts val="1600"/>
              <a:buFont typeface="Arial"/>
              <a:buChar char="•"/>
              <a:defRPr sz="1600" b="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3_Top bar section divider with 3 3 of 3">
  <p:cSld name="3_Top bar section divider with 3 3 of 3">
    <p:spTree>
      <p:nvGrpSpPr>
        <p:cNvPr id="1" name="Shape 1107"/>
        <p:cNvGrpSpPr/>
        <p:nvPr/>
      </p:nvGrpSpPr>
      <p:grpSpPr>
        <a:xfrm>
          <a:off x="0" y="0"/>
          <a:ext cx="0" cy="0"/>
          <a:chOff x="0" y="0"/>
          <a:chExt cx="0" cy="0"/>
        </a:xfrm>
      </p:grpSpPr>
      <p:sp>
        <p:nvSpPr>
          <p:cNvPr id="1108" name="Google Shape;1108;g11726472ecb_2_431"/>
          <p:cNvSpPr/>
          <p:nvPr/>
        </p:nvSpPr>
        <p:spPr>
          <a:xfrm>
            <a:off x="240821" y="6284401"/>
            <a:ext cx="11710400" cy="90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109" name="Google Shape;1109;g11726472ecb_2_431"/>
          <p:cNvSpPr/>
          <p:nvPr/>
        </p:nvSpPr>
        <p:spPr>
          <a:xfrm rot="10800000" flipH="1">
            <a:off x="240821" y="6426815"/>
            <a:ext cx="11710400" cy="370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110" name="Google Shape;1110;g11726472ecb_2_431"/>
          <p:cNvSpPr/>
          <p:nvPr/>
        </p:nvSpPr>
        <p:spPr>
          <a:xfrm>
            <a:off x="83388" y="0"/>
            <a:ext cx="1280000" cy="274400"/>
          </a:xfrm>
          <a:prstGeom prst="roundRect">
            <a:avLst>
              <a:gd name="adj" fmla="val 16667"/>
            </a:avLst>
          </a:prstGeom>
          <a:solidFill>
            <a:srgbClr val="A5A5A5"/>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11" name="Google Shape;1111;g11726472ecb_2_431"/>
          <p:cNvSpPr/>
          <p:nvPr/>
        </p:nvSpPr>
        <p:spPr>
          <a:xfrm>
            <a:off x="1413295" y="0"/>
            <a:ext cx="1280000" cy="274400"/>
          </a:xfrm>
          <a:prstGeom prst="roundRect">
            <a:avLst>
              <a:gd name="adj" fmla="val 16667"/>
            </a:avLst>
          </a:prstGeom>
          <a:solidFill>
            <a:srgbClr val="A6A6A6"/>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12" name="Google Shape;1112;g11726472ecb_2_431"/>
          <p:cNvSpPr/>
          <p:nvPr/>
        </p:nvSpPr>
        <p:spPr>
          <a:xfrm>
            <a:off x="2743200" y="0"/>
            <a:ext cx="1280000" cy="274400"/>
          </a:xfrm>
          <a:prstGeom prst="roundRect">
            <a:avLst>
              <a:gd name="adj" fmla="val 16667"/>
            </a:avLst>
          </a:prstGeom>
          <a:solidFill>
            <a:srgbClr val="003946"/>
          </a:solid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13" name="Google Shape;1113;g11726472ecb_2_431"/>
          <p:cNvSpPr/>
          <p:nvPr/>
        </p:nvSpPr>
        <p:spPr>
          <a:xfrm>
            <a:off x="0" y="0"/>
            <a:ext cx="12192000" cy="66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114" name="Google Shape;1114;g11726472ecb_2_431"/>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1115" name="Google Shape;1115;g11726472ecb_2_431"/>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1116" name="Google Shape;1116;g11726472ecb_2_431"/>
          <p:cNvSpPr txBox="1">
            <a:spLocks noGrp="1"/>
          </p:cNvSpPr>
          <p:nvPr>
            <p:ph type="body" idx="1"/>
          </p:nvPr>
        </p:nvSpPr>
        <p:spPr>
          <a:xfrm>
            <a:off x="109843"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117" name="Google Shape;1117;g11726472ecb_2_431"/>
          <p:cNvSpPr txBox="1">
            <a:spLocks noGrp="1"/>
          </p:cNvSpPr>
          <p:nvPr>
            <p:ph type="body" idx="2"/>
          </p:nvPr>
        </p:nvSpPr>
        <p:spPr>
          <a:xfrm>
            <a:off x="1463759"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118" name="Google Shape;1118;g11726472ecb_2_431"/>
          <p:cNvSpPr txBox="1">
            <a:spLocks noGrp="1"/>
          </p:cNvSpPr>
          <p:nvPr>
            <p:ph type="body" idx="3"/>
          </p:nvPr>
        </p:nvSpPr>
        <p:spPr>
          <a:xfrm>
            <a:off x="2786188" y="17253"/>
            <a:ext cx="1176800" cy="231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267"/>
              </a:spcBef>
              <a:spcAft>
                <a:spcPts val="0"/>
              </a:spcAft>
              <a:buClr>
                <a:schemeClr val="lt1"/>
              </a:buClr>
              <a:buSzPts val="900"/>
              <a:buNone/>
              <a:defRPr sz="1200">
                <a:solidFill>
                  <a:schemeClr val="lt1"/>
                </a:solidFil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119" name="Google Shape;1119;g11726472ecb_2_431"/>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120" name="Google Shape;1120;g11726472ecb_2_431"/>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1" name="Google Shape;1121;g11726472ecb_2_431"/>
          <p:cNvSpPr txBox="1">
            <a:spLocks noGrp="1"/>
          </p:cNvSpPr>
          <p:nvPr>
            <p:ph type="body" idx="4"/>
          </p:nvPr>
        </p:nvSpPr>
        <p:spPr>
          <a:xfrm>
            <a:off x="609600" y="1127125"/>
            <a:ext cx="10972800" cy="44512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Picture + Short Title">
  <p:cSld name="Picture + Short Title">
    <p:bg>
      <p:bgPr>
        <a:solidFill>
          <a:schemeClr val="lt2"/>
        </a:solidFill>
        <a:effectLst/>
      </p:bgPr>
    </p:bg>
    <p:spTree>
      <p:nvGrpSpPr>
        <p:cNvPr id="1" name="Shape 1122"/>
        <p:cNvGrpSpPr/>
        <p:nvPr/>
      </p:nvGrpSpPr>
      <p:grpSpPr>
        <a:xfrm>
          <a:off x="0" y="0"/>
          <a:ext cx="0" cy="0"/>
          <a:chOff x="0" y="0"/>
          <a:chExt cx="0" cy="0"/>
        </a:xfrm>
      </p:grpSpPr>
      <p:sp>
        <p:nvSpPr>
          <p:cNvPr id="1123" name="Google Shape;1123;g11726472ecb_2_446"/>
          <p:cNvSpPr txBox="1">
            <a:spLocks noGrp="1"/>
          </p:cNvSpPr>
          <p:nvPr>
            <p:ph type="dt" idx="10"/>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1124" name="Google Shape;1124;g11726472ecb_2_446"/>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888888"/>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1125" name="Google Shape;1125;g11726472ecb_2_446"/>
          <p:cNvSpPr txBox="1">
            <a:spLocks noGrp="1"/>
          </p:cNvSpPr>
          <p:nvPr>
            <p:ph type="sldNum" idx="12"/>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26" name="Google Shape;1126;g11726472ecb_2_446"/>
          <p:cNvSpPr>
            <a:spLocks noGrp="1"/>
          </p:cNvSpPr>
          <p:nvPr>
            <p:ph type="pic" idx="2"/>
          </p:nvPr>
        </p:nvSpPr>
        <p:spPr>
          <a:xfrm>
            <a:off x="0" y="0"/>
            <a:ext cx="12192000" cy="5181600"/>
          </a:xfrm>
          <a:prstGeom prst="rect">
            <a:avLst/>
          </a:prstGeom>
          <a:solidFill>
            <a:srgbClr val="D8D8D8"/>
          </a:solidFill>
          <a:ln>
            <a:noFill/>
          </a:ln>
        </p:spPr>
      </p:sp>
      <p:sp>
        <p:nvSpPr>
          <p:cNvPr id="1127" name="Google Shape;1127;g11726472ecb_2_446"/>
          <p:cNvSpPr txBox="1">
            <a:spLocks noGrp="1"/>
          </p:cNvSpPr>
          <p:nvPr>
            <p:ph type="body" idx="1"/>
          </p:nvPr>
        </p:nvSpPr>
        <p:spPr>
          <a:xfrm>
            <a:off x="0" y="5181600"/>
            <a:ext cx="12192000" cy="1676400"/>
          </a:xfrm>
          <a:prstGeom prst="rect">
            <a:avLst/>
          </a:prstGeom>
          <a:solidFill>
            <a:schemeClr val="dk2"/>
          </a:solidFill>
          <a:ln>
            <a:noFill/>
          </a:ln>
        </p:spPr>
        <p:txBody>
          <a:bodyPr spcFirstLastPara="1" wrap="square" lIns="68575" tIns="34275" rIns="68575" bIns="34275" anchor="t" anchorCtr="0">
            <a:normAutofit/>
          </a:bodyPr>
          <a:lstStyle>
            <a:lvl1pPr marL="457200" lvl="0" indent="-228600" algn="l">
              <a:lnSpc>
                <a:spcPct val="100000"/>
              </a:lnSpc>
              <a:spcBef>
                <a:spcPts val="533"/>
              </a:spcBef>
              <a:spcAft>
                <a:spcPts val="0"/>
              </a:spcAft>
              <a:buClr>
                <a:schemeClr val="lt1"/>
              </a:buClr>
              <a:buSzPts val="1800"/>
              <a:buNone/>
              <a:defRPr b="0" i="1">
                <a:solidFill>
                  <a:schemeClr val="lt1"/>
                </a:solidFill>
              </a:defRPr>
            </a:lvl1pPr>
            <a:lvl2pPr marL="914400" lvl="1" indent="-228600" algn="l">
              <a:lnSpc>
                <a:spcPct val="100000"/>
              </a:lnSpc>
              <a:spcBef>
                <a:spcPts val="667"/>
              </a:spcBef>
              <a:spcAft>
                <a:spcPts val="0"/>
              </a:spcAft>
              <a:buClr>
                <a:schemeClr val="lt1"/>
              </a:buClr>
              <a:buSzPts val="2400"/>
              <a:buNone/>
              <a:defRPr sz="3200" i="1">
                <a:solidFill>
                  <a:schemeClr val="lt1"/>
                </a:solidFill>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Side - Classic w/ agenda">
  <p:cSld name="Title Side - Classic w/ agenda">
    <p:spTree>
      <p:nvGrpSpPr>
        <p:cNvPr id="1" name="Shape 1128"/>
        <p:cNvGrpSpPr/>
        <p:nvPr/>
      </p:nvGrpSpPr>
      <p:grpSpPr>
        <a:xfrm>
          <a:off x="0" y="0"/>
          <a:ext cx="0" cy="0"/>
          <a:chOff x="0" y="0"/>
          <a:chExt cx="0" cy="0"/>
        </a:xfrm>
      </p:grpSpPr>
      <p:sp>
        <p:nvSpPr>
          <p:cNvPr id="1129" name="Google Shape;1129;g11726472ecb_2_452"/>
          <p:cNvSpPr/>
          <p:nvPr/>
        </p:nvSpPr>
        <p:spPr>
          <a:xfrm>
            <a:off x="405389" y="1104817"/>
            <a:ext cx="11379200" cy="4838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130" name="Google Shape;1130;g11726472ecb_2_452"/>
          <p:cNvSpPr/>
          <p:nvPr/>
        </p:nvSpPr>
        <p:spPr>
          <a:xfrm>
            <a:off x="406401" y="6019800"/>
            <a:ext cx="11379200" cy="228800"/>
          </a:xfrm>
          <a:prstGeom prst="rect">
            <a:avLst/>
          </a:prstGeom>
          <a:solidFill>
            <a:srgbClr val="A719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67"/>
              <a:buFont typeface="Arial"/>
              <a:buNone/>
            </a:pPr>
            <a:r>
              <a:rPr lang="en-US" sz="1067" b="0" i="1" u="none" strike="noStrike" cap="none">
                <a:solidFill>
                  <a:schemeClr val="lt1"/>
                </a:solidFill>
                <a:latin typeface="Arial"/>
                <a:ea typeface="Arial"/>
                <a:cs typeface="Arial"/>
                <a:sym typeface="Arial"/>
              </a:rPr>
              <a:t>govlab.hks.harvard.edu</a:t>
            </a:r>
            <a:endParaRPr sz="1600" b="0" i="1" u="none" strike="noStrike" cap="none">
              <a:solidFill>
                <a:schemeClr val="lt1"/>
              </a:solidFill>
              <a:latin typeface="Arial"/>
              <a:ea typeface="Arial"/>
              <a:cs typeface="Arial"/>
              <a:sym typeface="Arial"/>
            </a:endParaRPr>
          </a:p>
        </p:txBody>
      </p:sp>
      <p:sp>
        <p:nvSpPr>
          <p:cNvPr id="1131" name="Google Shape;1131;g11726472ecb_2_452"/>
          <p:cNvSpPr txBox="1">
            <a:spLocks noGrp="1"/>
          </p:cNvSpPr>
          <p:nvPr>
            <p:ph type="ctrTitle"/>
          </p:nvPr>
        </p:nvSpPr>
        <p:spPr>
          <a:xfrm>
            <a:off x="1320800" y="1278771"/>
            <a:ext cx="9550400" cy="11508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rgbClr val="AE2431"/>
              </a:buClr>
              <a:buSzPts val="2700"/>
              <a:buFont typeface="Arial"/>
              <a:buNone/>
              <a:defRPr sz="3600" b="1">
                <a:solidFill>
                  <a:srgbClr val="AE243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2" name="Google Shape;1132;g11726472ecb_2_452"/>
          <p:cNvSpPr txBox="1">
            <a:spLocks noGrp="1"/>
          </p:cNvSpPr>
          <p:nvPr>
            <p:ph type="subTitle" idx="1"/>
          </p:nvPr>
        </p:nvSpPr>
        <p:spPr>
          <a:xfrm>
            <a:off x="1320800" y="2561243"/>
            <a:ext cx="9550400" cy="508400"/>
          </a:xfrm>
          <a:prstGeom prst="rect">
            <a:avLst/>
          </a:prstGeom>
          <a:noFill/>
          <a:ln>
            <a:noFill/>
          </a:ln>
        </p:spPr>
        <p:txBody>
          <a:bodyPr spcFirstLastPara="1" wrap="square" lIns="68575" tIns="34275" rIns="68575" bIns="34275" anchor="t" anchorCtr="0">
            <a:noAutofit/>
          </a:bodyPr>
          <a:lstStyle>
            <a:lvl1pPr lvl="0" algn="l">
              <a:lnSpc>
                <a:spcPct val="100000"/>
              </a:lnSpc>
              <a:spcBef>
                <a:spcPts val="533"/>
              </a:spcBef>
              <a:spcAft>
                <a:spcPts val="0"/>
              </a:spcAft>
              <a:buClr>
                <a:schemeClr val="dk1"/>
              </a:buClr>
              <a:buSzPts val="1800"/>
              <a:buNone/>
              <a:defRPr sz="2400">
                <a:latin typeface="Arial"/>
                <a:ea typeface="Arial"/>
                <a:cs typeface="Arial"/>
                <a:sym typeface="Arial"/>
              </a:defRPr>
            </a:lvl1pPr>
            <a:lvl2pPr lvl="1" algn="l">
              <a:lnSpc>
                <a:spcPct val="100000"/>
              </a:lnSpc>
              <a:spcBef>
                <a:spcPts val="400"/>
              </a:spcBef>
              <a:spcAft>
                <a:spcPts val="0"/>
              </a:spcAft>
              <a:buClr>
                <a:schemeClr val="dk1"/>
              </a:buClr>
              <a:buSzPts val="1400"/>
              <a:buChar char="–"/>
              <a:defRPr/>
            </a:lvl2pPr>
            <a:lvl3pPr lvl="2" algn="l">
              <a:lnSpc>
                <a:spcPct val="100000"/>
              </a:lnSpc>
              <a:spcBef>
                <a:spcPts val="400"/>
              </a:spcBef>
              <a:spcAft>
                <a:spcPts val="0"/>
              </a:spcAft>
              <a:buClr>
                <a:schemeClr val="dk1"/>
              </a:buClr>
              <a:buSzPts val="1400"/>
              <a:buChar char="•"/>
              <a:defRPr/>
            </a:lvl3pPr>
            <a:lvl4pPr lvl="3" algn="l">
              <a:lnSpc>
                <a:spcPct val="100000"/>
              </a:lnSpc>
              <a:spcBef>
                <a:spcPts val="400"/>
              </a:spcBef>
              <a:spcAft>
                <a:spcPts val="0"/>
              </a:spcAft>
              <a:buClr>
                <a:schemeClr val="dk1"/>
              </a:buClr>
              <a:buSzPts val="1400"/>
              <a:buChar char="–"/>
              <a:defRPr/>
            </a:lvl4pPr>
            <a:lvl5pPr lvl="4" algn="l">
              <a:lnSpc>
                <a:spcPct val="100000"/>
              </a:lnSpc>
              <a:spcBef>
                <a:spcPts val="400"/>
              </a:spcBef>
              <a:spcAft>
                <a:spcPts val="0"/>
              </a:spcAft>
              <a:buClr>
                <a:schemeClr val="dk1"/>
              </a:buClr>
              <a:buSzPts val="1400"/>
              <a:buChar char="»"/>
              <a:defRPr/>
            </a:lvl5pPr>
            <a:lvl6pPr lvl="5" algn="l">
              <a:lnSpc>
                <a:spcPct val="100000"/>
              </a:lnSpc>
              <a:spcBef>
                <a:spcPts val="400"/>
              </a:spcBef>
              <a:spcAft>
                <a:spcPts val="0"/>
              </a:spcAft>
              <a:buClr>
                <a:schemeClr val="dk1"/>
              </a:buClr>
              <a:buSzPts val="1400"/>
              <a:buChar char="•"/>
              <a:defRPr/>
            </a:lvl6pPr>
            <a:lvl7pPr lvl="6" algn="l">
              <a:lnSpc>
                <a:spcPct val="100000"/>
              </a:lnSpc>
              <a:spcBef>
                <a:spcPts val="400"/>
              </a:spcBef>
              <a:spcAft>
                <a:spcPts val="0"/>
              </a:spcAft>
              <a:buClr>
                <a:schemeClr val="dk1"/>
              </a:buClr>
              <a:buSzPts val="1400"/>
              <a:buChar char="•"/>
              <a:defRPr/>
            </a:lvl7pPr>
            <a:lvl8pPr lvl="7" algn="l">
              <a:lnSpc>
                <a:spcPct val="100000"/>
              </a:lnSpc>
              <a:spcBef>
                <a:spcPts val="400"/>
              </a:spcBef>
              <a:spcAft>
                <a:spcPts val="0"/>
              </a:spcAft>
              <a:buClr>
                <a:schemeClr val="dk1"/>
              </a:buClr>
              <a:buSzPts val="1400"/>
              <a:buChar char="•"/>
              <a:defRPr/>
            </a:lvl8pPr>
            <a:lvl9pPr lvl="8" algn="l">
              <a:lnSpc>
                <a:spcPct val="100000"/>
              </a:lnSpc>
              <a:spcBef>
                <a:spcPts val="400"/>
              </a:spcBef>
              <a:spcAft>
                <a:spcPts val="0"/>
              </a:spcAft>
              <a:buClr>
                <a:schemeClr val="dk1"/>
              </a:buClr>
              <a:buSzPts val="1400"/>
              <a:buChar char="•"/>
              <a:defRPr/>
            </a:lvl9pPr>
          </a:lstStyle>
          <a:p>
            <a:endParaRPr/>
          </a:p>
        </p:txBody>
      </p:sp>
      <p:pic>
        <p:nvPicPr>
          <p:cNvPr id="1133" name="Google Shape;1133;g11726472ecb_2_452"/>
          <p:cNvPicPr preferRelativeResize="0"/>
          <p:nvPr/>
        </p:nvPicPr>
        <p:blipFill rotWithShape="1">
          <a:blip r:embed="rId2">
            <a:alphaModFix/>
          </a:blip>
          <a:srcRect/>
          <a:stretch/>
        </p:blipFill>
        <p:spPr>
          <a:xfrm>
            <a:off x="533401" y="401129"/>
            <a:ext cx="2999220" cy="480303"/>
          </a:xfrm>
          <a:prstGeom prst="rect">
            <a:avLst/>
          </a:prstGeom>
          <a:noFill/>
          <a:ln>
            <a:noFill/>
          </a:ln>
        </p:spPr>
      </p:pic>
      <p:sp>
        <p:nvSpPr>
          <p:cNvPr id="1134" name="Google Shape;1134;g11726472ecb_2_452"/>
          <p:cNvSpPr txBox="1">
            <a:spLocks noGrp="1"/>
          </p:cNvSpPr>
          <p:nvPr>
            <p:ph type="body" idx="2"/>
          </p:nvPr>
        </p:nvSpPr>
        <p:spPr>
          <a:xfrm>
            <a:off x="1320800" y="3200989"/>
            <a:ext cx="9548400" cy="3400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533"/>
              </a:spcBef>
              <a:spcAft>
                <a:spcPts val="0"/>
              </a:spcAft>
              <a:buClr>
                <a:schemeClr val="dk1"/>
              </a:buClr>
              <a:buSzPts val="1800"/>
              <a:buNone/>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228600" algn="l">
              <a:lnSpc>
                <a:spcPct val="100000"/>
              </a:lnSpc>
              <a:spcBef>
                <a:spcPts val="267"/>
              </a:spcBef>
              <a:spcAft>
                <a:spcPts val="0"/>
              </a:spcAft>
              <a:buClr>
                <a:schemeClr val="accent5"/>
              </a:buClr>
              <a:buSzPts val="1200"/>
              <a:buNone/>
              <a:defRPr>
                <a:solidFill>
                  <a:schemeClr val="accent5"/>
                </a:solidFill>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135" name="Google Shape;1135;g11726472ecb_2_452"/>
          <p:cNvSpPr txBox="1">
            <a:spLocks noGrp="1"/>
          </p:cNvSpPr>
          <p:nvPr>
            <p:ph type="body" idx="3"/>
          </p:nvPr>
        </p:nvSpPr>
        <p:spPr>
          <a:xfrm>
            <a:off x="1319213" y="3898900"/>
            <a:ext cx="9550400" cy="3400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400"/>
              </a:spcBef>
              <a:spcAft>
                <a:spcPts val="0"/>
              </a:spcAft>
              <a:buClr>
                <a:schemeClr val="dk1"/>
              </a:buClr>
              <a:buSzPts val="1400"/>
              <a:buNone/>
              <a:defRPr sz="1867" b="1" u="sng"/>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136" name="Google Shape;1136;g11726472ecb_2_452"/>
          <p:cNvSpPr txBox="1">
            <a:spLocks noGrp="1"/>
          </p:cNvSpPr>
          <p:nvPr>
            <p:ph type="body" idx="4"/>
          </p:nvPr>
        </p:nvSpPr>
        <p:spPr>
          <a:xfrm>
            <a:off x="1323975" y="4238968"/>
            <a:ext cx="9544000" cy="13396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267"/>
              </a:spcBef>
              <a:spcAft>
                <a:spcPts val="0"/>
              </a:spcAft>
              <a:buClr>
                <a:schemeClr val="dk1"/>
              </a:buClr>
              <a:buSzPts val="1200"/>
              <a:buFont typeface="Arial"/>
              <a:buChar char="•"/>
              <a:defRPr sz="1600" b="0"/>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37"/>
        <p:cNvGrpSpPr/>
        <p:nvPr/>
      </p:nvGrpSpPr>
      <p:grpSpPr>
        <a:xfrm>
          <a:off x="0" y="0"/>
          <a:ext cx="0" cy="0"/>
          <a:chOff x="0" y="0"/>
          <a:chExt cx="0" cy="0"/>
        </a:xfrm>
      </p:grpSpPr>
      <p:sp>
        <p:nvSpPr>
          <p:cNvPr id="1138" name="Google Shape;1138;g11726472ecb_2_461"/>
          <p:cNvSpPr/>
          <p:nvPr/>
        </p:nvSpPr>
        <p:spPr>
          <a:xfrm>
            <a:off x="240821" y="6284401"/>
            <a:ext cx="11710400" cy="90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139" name="Google Shape;1139;g11726472ecb_2_461"/>
          <p:cNvSpPr/>
          <p:nvPr/>
        </p:nvSpPr>
        <p:spPr>
          <a:xfrm rot="10800000" flipH="1">
            <a:off x="240821" y="6426815"/>
            <a:ext cx="11710400" cy="3708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140" name="Google Shape;1140;g11726472ecb_2_461"/>
          <p:cNvSpPr txBox="1">
            <a:spLocks noGrp="1"/>
          </p:cNvSpPr>
          <p:nvPr>
            <p:ph type="dt" idx="10"/>
          </p:nvPr>
        </p:nvSpPr>
        <p:spPr>
          <a:xfrm>
            <a:off x="609600" y="6432489"/>
            <a:ext cx="10286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67"/>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1141" name="Google Shape;1141;g11726472ecb_2_461"/>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67"/>
              <a:buFont typeface="Arial"/>
              <a:buNone/>
              <a:defRPr sz="1067"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1142" name="Google Shape;1142;g11726472ecb_2_461"/>
          <p:cNvSpPr/>
          <p:nvPr/>
        </p:nvSpPr>
        <p:spPr>
          <a:xfrm>
            <a:off x="0" y="352309"/>
            <a:ext cx="393200" cy="395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1143" name="Google Shape;1143;g11726472ecb_2_461"/>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Clr>
                <a:schemeClr val="dk1"/>
              </a:buClr>
              <a:buSzPts val="2400"/>
              <a:buFont typeface="Arial"/>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4" name="Google Shape;1144;g11726472ecb_2_461"/>
          <p:cNvSpPr txBox="1">
            <a:spLocks noGrp="1"/>
          </p:cNvSpPr>
          <p:nvPr>
            <p:ph type="body" idx="1"/>
          </p:nvPr>
        </p:nvSpPr>
        <p:spPr>
          <a:xfrm>
            <a:off x="609600" y="1127125"/>
            <a:ext cx="10972800" cy="44512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4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ection divider full page">
  <p:cSld name="Section divider full page">
    <p:bg>
      <p:bgPr>
        <a:solidFill>
          <a:schemeClr val="dk2"/>
        </a:solidFill>
        <a:effectLst/>
      </p:bgPr>
    </p:bg>
    <p:spTree>
      <p:nvGrpSpPr>
        <p:cNvPr id="1" name="Shape 1145"/>
        <p:cNvGrpSpPr/>
        <p:nvPr/>
      </p:nvGrpSpPr>
      <p:grpSpPr>
        <a:xfrm>
          <a:off x="0" y="0"/>
          <a:ext cx="0" cy="0"/>
          <a:chOff x="0" y="0"/>
          <a:chExt cx="0" cy="0"/>
        </a:xfrm>
      </p:grpSpPr>
      <p:sp>
        <p:nvSpPr>
          <p:cNvPr id="1146" name="Google Shape;1146;g11726472ecb_2_469"/>
          <p:cNvSpPr txBox="1">
            <a:spLocks noGrp="1"/>
          </p:cNvSpPr>
          <p:nvPr>
            <p:ph type="title"/>
          </p:nvPr>
        </p:nvSpPr>
        <p:spPr>
          <a:xfrm>
            <a:off x="609600" y="228600"/>
            <a:ext cx="10972800" cy="1143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100"/>
              <a:buFont typeface="Arial"/>
              <a:buNone/>
              <a:defRPr b="1">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7" name="Google Shape;1147;g11726472ecb_2_469"/>
          <p:cNvSpPr txBox="1">
            <a:spLocks noGrp="1"/>
          </p:cNvSpPr>
          <p:nvPr>
            <p:ph type="sldNum" idx="12"/>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2_Title &amp; Content no bottom bar">
  <p:cSld name="2_Title &amp; Content no bottom bar">
    <p:spTree>
      <p:nvGrpSpPr>
        <p:cNvPr id="1" name="Shape 1148"/>
        <p:cNvGrpSpPr/>
        <p:nvPr/>
      </p:nvGrpSpPr>
      <p:grpSpPr>
        <a:xfrm>
          <a:off x="0" y="0"/>
          <a:ext cx="0" cy="0"/>
          <a:chOff x="0" y="0"/>
          <a:chExt cx="0" cy="0"/>
        </a:xfrm>
      </p:grpSpPr>
      <p:sp>
        <p:nvSpPr>
          <p:cNvPr id="1149" name="Google Shape;1149;g11726472ecb_2_472"/>
          <p:cNvSpPr txBox="1">
            <a:spLocks noGrp="1"/>
          </p:cNvSpPr>
          <p:nvPr>
            <p:ph type="body" idx="1"/>
          </p:nvPr>
        </p:nvSpPr>
        <p:spPr>
          <a:xfrm>
            <a:off x="609600" y="1219201"/>
            <a:ext cx="10972800" cy="4648201"/>
          </a:xfrm>
          <a:prstGeom prst="rect">
            <a:avLst/>
          </a:prstGeom>
          <a:noFill/>
          <a:ln>
            <a:noFill/>
          </a:ln>
        </p:spPr>
        <p:txBody>
          <a:bodyPr spcFirstLastPara="1" wrap="square" lIns="68575" tIns="34275" rIns="68575" bIns="34275" anchor="t" anchorCtr="0">
            <a:noAutofit/>
          </a:bodyPr>
          <a:lstStyle>
            <a:lvl1pPr marL="457200" lvl="0" indent="-342900" algn="l">
              <a:lnSpc>
                <a:spcPct val="100000"/>
              </a:lnSpc>
              <a:spcBef>
                <a:spcPts val="400"/>
              </a:spcBef>
              <a:spcAft>
                <a:spcPts val="0"/>
              </a:spcAft>
              <a:buSzPts val="1800"/>
              <a:buChar char="•"/>
              <a:defRPr sz="2400">
                <a:latin typeface="Arial"/>
                <a:ea typeface="Arial"/>
                <a:cs typeface="Arial"/>
                <a:sym typeface="Arial"/>
              </a:defRPr>
            </a:lvl1pPr>
            <a:lvl2pPr marL="914400" lvl="1" indent="-323850" algn="l">
              <a:lnSpc>
                <a:spcPct val="100000"/>
              </a:lnSpc>
              <a:spcBef>
                <a:spcPts val="300"/>
              </a:spcBef>
              <a:spcAft>
                <a:spcPts val="0"/>
              </a:spcAft>
              <a:buSzPts val="1500"/>
              <a:buFont typeface="Courier New"/>
              <a:buChar char="o"/>
              <a:defRPr sz="2000">
                <a:latin typeface="Arial"/>
                <a:ea typeface="Arial"/>
                <a:cs typeface="Arial"/>
                <a:sym typeface="Arial"/>
              </a:defRPr>
            </a:lvl2pPr>
            <a:lvl3pPr marL="1371600" lvl="2" indent="-317500" algn="l">
              <a:lnSpc>
                <a:spcPct val="100000"/>
              </a:lnSpc>
              <a:spcBef>
                <a:spcPts val="300"/>
              </a:spcBef>
              <a:spcAft>
                <a:spcPts val="0"/>
              </a:spcAft>
              <a:buSzPts val="1400"/>
              <a:buChar char="•"/>
              <a:defRPr sz="1800">
                <a:latin typeface="Arial"/>
                <a:ea typeface="Arial"/>
                <a:cs typeface="Arial"/>
                <a:sym typeface="Arial"/>
              </a:defRPr>
            </a:lvl3pPr>
            <a:lvl4pPr marL="1828800" lvl="3" indent="-304800" algn="l">
              <a:lnSpc>
                <a:spcPct val="100000"/>
              </a:lnSpc>
              <a:spcBef>
                <a:spcPts val="200"/>
              </a:spcBef>
              <a:spcAft>
                <a:spcPts val="0"/>
              </a:spcAft>
              <a:buSzPts val="1200"/>
              <a:buChar char="–"/>
              <a:defRPr sz="1600">
                <a:latin typeface="Arial"/>
                <a:ea typeface="Arial"/>
                <a:cs typeface="Arial"/>
                <a:sym typeface="Arial"/>
              </a:defRPr>
            </a:lvl4pPr>
            <a:lvl5pPr marL="2286000" lvl="4" indent="-304800" algn="l">
              <a:lnSpc>
                <a:spcPct val="100000"/>
              </a:lnSpc>
              <a:spcBef>
                <a:spcPts val="200"/>
              </a:spcBef>
              <a:spcAft>
                <a:spcPts val="0"/>
              </a:spcAft>
              <a:buSzPts val="1200"/>
              <a:buChar char="»"/>
              <a:defRPr sz="1600">
                <a:latin typeface="Arial"/>
                <a:ea typeface="Arial"/>
                <a:cs typeface="Arial"/>
                <a:sym typeface="Arial"/>
              </a:defRPr>
            </a:lvl5pPr>
            <a:lvl6pPr marL="2743200" lvl="5" indent="-323850" algn="l">
              <a:lnSpc>
                <a:spcPct val="100000"/>
              </a:lnSpc>
              <a:spcBef>
                <a:spcPts val="300"/>
              </a:spcBef>
              <a:spcAft>
                <a:spcPts val="0"/>
              </a:spcAft>
              <a:buSzPts val="1500"/>
              <a:buChar char="•"/>
              <a:defRPr/>
            </a:lvl6pPr>
            <a:lvl7pPr marL="3200400" lvl="6" indent="-323850" algn="l">
              <a:lnSpc>
                <a:spcPct val="100000"/>
              </a:lnSpc>
              <a:spcBef>
                <a:spcPts val="300"/>
              </a:spcBef>
              <a:spcAft>
                <a:spcPts val="0"/>
              </a:spcAft>
              <a:buSzPts val="1500"/>
              <a:buChar char="•"/>
              <a:defRPr/>
            </a:lvl7pPr>
            <a:lvl8pPr marL="3657600" lvl="7" indent="-323850" algn="l">
              <a:lnSpc>
                <a:spcPct val="100000"/>
              </a:lnSpc>
              <a:spcBef>
                <a:spcPts val="300"/>
              </a:spcBef>
              <a:spcAft>
                <a:spcPts val="0"/>
              </a:spcAft>
              <a:buSzPts val="1500"/>
              <a:buChar char="•"/>
              <a:defRPr/>
            </a:lvl8pPr>
            <a:lvl9pPr marL="4114800" lvl="8" indent="-323850" algn="l">
              <a:lnSpc>
                <a:spcPct val="100000"/>
              </a:lnSpc>
              <a:spcBef>
                <a:spcPts val="300"/>
              </a:spcBef>
              <a:spcAft>
                <a:spcPts val="0"/>
              </a:spcAft>
              <a:buSzPts val="1500"/>
              <a:buChar char="•"/>
              <a:defRPr/>
            </a:lvl9pPr>
          </a:lstStyle>
          <a:p>
            <a:endParaRPr/>
          </a:p>
        </p:txBody>
      </p:sp>
      <p:sp>
        <p:nvSpPr>
          <p:cNvPr id="1150" name="Google Shape;1150;g11726472ecb_2_472"/>
          <p:cNvSpPr txBox="1">
            <a:spLocks noGrp="1"/>
          </p:cNvSpPr>
          <p:nvPr>
            <p:ph type="dt" idx="10"/>
          </p:nvPr>
        </p:nvSpPr>
        <p:spPr>
          <a:xfrm>
            <a:off x="609600" y="6432491"/>
            <a:ext cx="102870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51"/>
            </a:lvl1pPr>
            <a:lvl2pPr lvl="1" algn="l">
              <a:lnSpc>
                <a:spcPct val="100000"/>
              </a:lnSpc>
              <a:spcBef>
                <a:spcPts val="0"/>
              </a:spcBef>
              <a:spcAft>
                <a:spcPts val="0"/>
              </a:spcAft>
              <a:buClr>
                <a:schemeClr val="dk1"/>
              </a:buClr>
              <a:buSzPts val="1100"/>
              <a:buNone/>
              <a:defRPr/>
            </a:lvl2pPr>
            <a:lvl3pPr lvl="2" algn="l">
              <a:lnSpc>
                <a:spcPct val="100000"/>
              </a:lnSpc>
              <a:spcBef>
                <a:spcPts val="0"/>
              </a:spcBef>
              <a:spcAft>
                <a:spcPts val="0"/>
              </a:spcAft>
              <a:buClr>
                <a:schemeClr val="dk1"/>
              </a:buClr>
              <a:buSzPts val="1100"/>
              <a:buNone/>
              <a:defRPr/>
            </a:lvl3pPr>
            <a:lvl4pPr lvl="3" algn="l">
              <a:lnSpc>
                <a:spcPct val="100000"/>
              </a:lnSpc>
              <a:spcBef>
                <a:spcPts val="0"/>
              </a:spcBef>
              <a:spcAft>
                <a:spcPts val="0"/>
              </a:spcAft>
              <a:buClr>
                <a:schemeClr val="dk1"/>
              </a:buClr>
              <a:buSzPts val="1100"/>
              <a:buNone/>
              <a:defRPr/>
            </a:lvl4pPr>
            <a:lvl5pPr lvl="4" algn="l">
              <a:lnSpc>
                <a:spcPct val="100000"/>
              </a:lnSpc>
              <a:spcBef>
                <a:spcPts val="0"/>
              </a:spcBef>
              <a:spcAft>
                <a:spcPts val="0"/>
              </a:spcAft>
              <a:buClr>
                <a:schemeClr val="dk1"/>
              </a:buClr>
              <a:buSzPts val="1100"/>
              <a:buNone/>
              <a:defRPr/>
            </a:lvl5pPr>
            <a:lvl6pPr lvl="5" algn="l">
              <a:lnSpc>
                <a:spcPct val="100000"/>
              </a:lnSpc>
              <a:spcBef>
                <a:spcPts val="0"/>
              </a:spcBef>
              <a:spcAft>
                <a:spcPts val="0"/>
              </a:spcAft>
              <a:buClr>
                <a:schemeClr val="dk1"/>
              </a:buClr>
              <a:buSzPts val="1100"/>
              <a:buNone/>
              <a:defRPr/>
            </a:lvl6pPr>
            <a:lvl7pPr lvl="6" algn="l">
              <a:lnSpc>
                <a:spcPct val="100000"/>
              </a:lnSpc>
              <a:spcBef>
                <a:spcPts val="0"/>
              </a:spcBef>
              <a:spcAft>
                <a:spcPts val="0"/>
              </a:spcAft>
              <a:buClr>
                <a:schemeClr val="dk1"/>
              </a:buClr>
              <a:buSzPts val="1100"/>
              <a:buNone/>
              <a:defRPr/>
            </a:lvl7pPr>
            <a:lvl8pPr lvl="7" algn="l">
              <a:lnSpc>
                <a:spcPct val="100000"/>
              </a:lnSpc>
              <a:spcBef>
                <a:spcPts val="0"/>
              </a:spcBef>
              <a:spcAft>
                <a:spcPts val="0"/>
              </a:spcAft>
              <a:buClr>
                <a:schemeClr val="dk1"/>
              </a:buClr>
              <a:buSzPts val="1100"/>
              <a:buNone/>
              <a:defRPr/>
            </a:lvl8pPr>
            <a:lvl9pPr lvl="8" algn="l">
              <a:lnSpc>
                <a:spcPct val="100000"/>
              </a:lnSpc>
              <a:spcBef>
                <a:spcPts val="0"/>
              </a:spcBef>
              <a:spcAft>
                <a:spcPts val="0"/>
              </a:spcAft>
              <a:buClr>
                <a:schemeClr val="dk1"/>
              </a:buClr>
              <a:buSzPts val="1100"/>
              <a:buNone/>
              <a:defRPr/>
            </a:lvl9pPr>
          </a:lstStyle>
          <a:p>
            <a:endParaRPr/>
          </a:p>
        </p:txBody>
      </p:sp>
      <p:sp>
        <p:nvSpPr>
          <p:cNvPr id="1151" name="Google Shape;1151;g11726472ecb_2_472"/>
          <p:cNvSpPr txBox="1">
            <a:spLocks noGrp="1"/>
          </p:cNvSpPr>
          <p:nvPr>
            <p:ph type="sldNum" idx="12"/>
          </p:nvPr>
        </p:nvSpPr>
        <p:spPr>
          <a:xfrm>
            <a:off x="11201400" y="6432491"/>
            <a:ext cx="6858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1152" name="Google Shape;1152;g11726472ecb_2_472"/>
          <p:cNvSpPr/>
          <p:nvPr/>
        </p:nvSpPr>
        <p:spPr>
          <a:xfrm>
            <a:off x="0" y="352309"/>
            <a:ext cx="393192" cy="39525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53" name="Google Shape;1153;g11726472ecb_2_472"/>
          <p:cNvSpPr txBox="1">
            <a:spLocks noGrp="1"/>
          </p:cNvSpPr>
          <p:nvPr>
            <p:ph type="title"/>
          </p:nvPr>
        </p:nvSpPr>
        <p:spPr>
          <a:xfrm>
            <a:off x="599536" y="267420"/>
            <a:ext cx="10972800" cy="538939"/>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SzPts val="2100"/>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54"/>
        <p:cNvGrpSpPr/>
        <p:nvPr/>
      </p:nvGrpSpPr>
      <p:grpSpPr>
        <a:xfrm>
          <a:off x="0" y="0"/>
          <a:ext cx="0" cy="0"/>
          <a:chOff x="0" y="0"/>
          <a:chExt cx="0" cy="0"/>
        </a:xfrm>
      </p:grpSpPr>
      <p:sp>
        <p:nvSpPr>
          <p:cNvPr id="1155" name="Google Shape;1155;g11726472ecb_2_478"/>
          <p:cNvSpPr/>
          <p:nvPr/>
        </p:nvSpPr>
        <p:spPr>
          <a:xfrm>
            <a:off x="240822" y="6284402"/>
            <a:ext cx="11710359" cy="90519"/>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56" name="Google Shape;1156;g11726472ecb_2_478"/>
          <p:cNvSpPr/>
          <p:nvPr/>
        </p:nvSpPr>
        <p:spPr>
          <a:xfrm rot="10800000" flipH="1">
            <a:off x="240822" y="6426679"/>
            <a:ext cx="11710359" cy="370936"/>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57" name="Google Shape;1157;g11726472ecb_2_478"/>
          <p:cNvSpPr txBox="1">
            <a:spLocks noGrp="1"/>
          </p:cNvSpPr>
          <p:nvPr>
            <p:ph type="dt" idx="10"/>
          </p:nvPr>
        </p:nvSpPr>
        <p:spPr>
          <a:xfrm>
            <a:off x="609600" y="6432491"/>
            <a:ext cx="102870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Arial"/>
              <a:buNone/>
              <a:defRPr sz="1051"/>
            </a:lvl1pPr>
            <a:lvl2pPr lvl="1" algn="l">
              <a:lnSpc>
                <a:spcPct val="100000"/>
              </a:lnSpc>
              <a:spcBef>
                <a:spcPts val="0"/>
              </a:spcBef>
              <a:spcAft>
                <a:spcPts val="0"/>
              </a:spcAft>
              <a:buClr>
                <a:schemeClr val="dk1"/>
              </a:buClr>
              <a:buSzPts val="1100"/>
              <a:buNone/>
              <a:defRPr/>
            </a:lvl2pPr>
            <a:lvl3pPr lvl="2" algn="l">
              <a:lnSpc>
                <a:spcPct val="100000"/>
              </a:lnSpc>
              <a:spcBef>
                <a:spcPts val="0"/>
              </a:spcBef>
              <a:spcAft>
                <a:spcPts val="0"/>
              </a:spcAft>
              <a:buClr>
                <a:schemeClr val="dk1"/>
              </a:buClr>
              <a:buSzPts val="1100"/>
              <a:buNone/>
              <a:defRPr/>
            </a:lvl3pPr>
            <a:lvl4pPr lvl="3" algn="l">
              <a:lnSpc>
                <a:spcPct val="100000"/>
              </a:lnSpc>
              <a:spcBef>
                <a:spcPts val="0"/>
              </a:spcBef>
              <a:spcAft>
                <a:spcPts val="0"/>
              </a:spcAft>
              <a:buClr>
                <a:schemeClr val="dk1"/>
              </a:buClr>
              <a:buSzPts val="1100"/>
              <a:buNone/>
              <a:defRPr/>
            </a:lvl4pPr>
            <a:lvl5pPr lvl="4" algn="l">
              <a:lnSpc>
                <a:spcPct val="100000"/>
              </a:lnSpc>
              <a:spcBef>
                <a:spcPts val="0"/>
              </a:spcBef>
              <a:spcAft>
                <a:spcPts val="0"/>
              </a:spcAft>
              <a:buClr>
                <a:schemeClr val="dk1"/>
              </a:buClr>
              <a:buSzPts val="1100"/>
              <a:buNone/>
              <a:defRPr/>
            </a:lvl5pPr>
            <a:lvl6pPr lvl="5" algn="l">
              <a:lnSpc>
                <a:spcPct val="100000"/>
              </a:lnSpc>
              <a:spcBef>
                <a:spcPts val="0"/>
              </a:spcBef>
              <a:spcAft>
                <a:spcPts val="0"/>
              </a:spcAft>
              <a:buClr>
                <a:schemeClr val="dk1"/>
              </a:buClr>
              <a:buSzPts val="1100"/>
              <a:buNone/>
              <a:defRPr/>
            </a:lvl6pPr>
            <a:lvl7pPr lvl="6" algn="l">
              <a:lnSpc>
                <a:spcPct val="100000"/>
              </a:lnSpc>
              <a:spcBef>
                <a:spcPts val="0"/>
              </a:spcBef>
              <a:spcAft>
                <a:spcPts val="0"/>
              </a:spcAft>
              <a:buClr>
                <a:schemeClr val="dk1"/>
              </a:buClr>
              <a:buSzPts val="1100"/>
              <a:buNone/>
              <a:defRPr/>
            </a:lvl7pPr>
            <a:lvl8pPr lvl="7" algn="l">
              <a:lnSpc>
                <a:spcPct val="100000"/>
              </a:lnSpc>
              <a:spcBef>
                <a:spcPts val="0"/>
              </a:spcBef>
              <a:spcAft>
                <a:spcPts val="0"/>
              </a:spcAft>
              <a:buClr>
                <a:schemeClr val="dk1"/>
              </a:buClr>
              <a:buSzPts val="1100"/>
              <a:buNone/>
              <a:defRPr/>
            </a:lvl8pPr>
            <a:lvl9pPr lvl="8" algn="l">
              <a:lnSpc>
                <a:spcPct val="100000"/>
              </a:lnSpc>
              <a:spcBef>
                <a:spcPts val="0"/>
              </a:spcBef>
              <a:spcAft>
                <a:spcPts val="0"/>
              </a:spcAft>
              <a:buClr>
                <a:schemeClr val="dk1"/>
              </a:buClr>
              <a:buSzPts val="1100"/>
              <a:buNone/>
              <a:defRPr/>
            </a:lvl9pPr>
          </a:lstStyle>
          <a:p>
            <a:endParaRPr/>
          </a:p>
        </p:txBody>
      </p:sp>
      <p:sp>
        <p:nvSpPr>
          <p:cNvPr id="1158" name="Google Shape;1158;g11726472ecb_2_478"/>
          <p:cNvSpPr txBox="1">
            <a:spLocks noGrp="1"/>
          </p:cNvSpPr>
          <p:nvPr>
            <p:ph type="sldNum" idx="12"/>
          </p:nvPr>
        </p:nvSpPr>
        <p:spPr>
          <a:xfrm>
            <a:off x="11201400" y="6432491"/>
            <a:ext cx="6858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051"/>
              <a:buFont typeface="Arial"/>
              <a:buNone/>
              <a:defRPr sz="105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1159" name="Google Shape;1159;g11726472ecb_2_478"/>
          <p:cNvSpPr/>
          <p:nvPr/>
        </p:nvSpPr>
        <p:spPr>
          <a:xfrm>
            <a:off x="0" y="352309"/>
            <a:ext cx="393192" cy="39525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0" name="Google Shape;1160;g11726472ecb_2_478"/>
          <p:cNvSpPr txBox="1">
            <a:spLocks noGrp="1"/>
          </p:cNvSpPr>
          <p:nvPr>
            <p:ph type="title"/>
          </p:nvPr>
        </p:nvSpPr>
        <p:spPr>
          <a:xfrm>
            <a:off x="599536" y="267420"/>
            <a:ext cx="10972800" cy="538939"/>
          </a:xfrm>
          <a:prstGeom prst="rect">
            <a:avLst/>
          </a:prstGeom>
          <a:noFill/>
          <a:ln>
            <a:noFill/>
          </a:ln>
        </p:spPr>
        <p:txBody>
          <a:bodyPr spcFirstLastPara="1" wrap="square" lIns="68575" tIns="0" rIns="68575" bIns="34275" anchor="t" anchorCtr="0">
            <a:noAutofit/>
          </a:bodyPr>
          <a:lstStyle>
            <a:lvl1pPr lvl="0" algn="l">
              <a:lnSpc>
                <a:spcPct val="100000"/>
              </a:lnSpc>
              <a:spcBef>
                <a:spcPts val="0"/>
              </a:spcBef>
              <a:spcAft>
                <a:spcPts val="0"/>
              </a:spcAft>
              <a:buSzPts val="2100"/>
              <a:buNone/>
              <a:defRPr sz="32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1" name="Google Shape;1161;g11726472ecb_2_478"/>
          <p:cNvSpPr txBox="1">
            <a:spLocks noGrp="1"/>
          </p:cNvSpPr>
          <p:nvPr>
            <p:ph type="body" idx="1"/>
          </p:nvPr>
        </p:nvSpPr>
        <p:spPr>
          <a:xfrm>
            <a:off x="609600" y="1127126"/>
            <a:ext cx="10972800" cy="4451351"/>
          </a:xfrm>
          <a:prstGeom prst="rect">
            <a:avLst/>
          </a:prstGeom>
          <a:noFill/>
          <a:ln>
            <a:noFill/>
          </a:ln>
        </p:spPr>
        <p:txBody>
          <a:bodyPr spcFirstLastPara="1" wrap="square" lIns="68575" tIns="34275" rIns="68575" bIns="34275" anchor="t" anchorCtr="0">
            <a:noAutofit/>
          </a:bodyPr>
          <a:lstStyle>
            <a:lvl1pPr marL="457200" lvl="0" indent="-342900" algn="l">
              <a:lnSpc>
                <a:spcPct val="100000"/>
              </a:lnSpc>
              <a:spcBef>
                <a:spcPts val="400"/>
              </a:spcBef>
              <a:spcAft>
                <a:spcPts val="0"/>
              </a:spcAft>
              <a:buSzPts val="1800"/>
              <a:buChar char="•"/>
              <a:defRPr/>
            </a:lvl1pPr>
            <a:lvl2pPr marL="914400" lvl="1" indent="-323850" algn="l">
              <a:lnSpc>
                <a:spcPct val="100000"/>
              </a:lnSpc>
              <a:spcBef>
                <a:spcPts val="300"/>
              </a:spcBef>
              <a:spcAft>
                <a:spcPts val="0"/>
              </a:spcAft>
              <a:buSzPts val="1500"/>
              <a:buChar char="–"/>
              <a:defRPr/>
            </a:lvl2pPr>
            <a:lvl3pPr marL="1371600" lvl="2" indent="-317500" algn="l">
              <a:lnSpc>
                <a:spcPct val="100000"/>
              </a:lnSpc>
              <a:spcBef>
                <a:spcPts val="300"/>
              </a:spcBef>
              <a:spcAft>
                <a:spcPts val="0"/>
              </a:spcAft>
              <a:buSzPts val="1400"/>
              <a:buChar char="•"/>
              <a:defRPr/>
            </a:lvl3pPr>
            <a:lvl4pPr marL="1828800" lvl="3" indent="-304800" algn="l">
              <a:lnSpc>
                <a:spcPct val="100000"/>
              </a:lnSpc>
              <a:spcBef>
                <a:spcPts val="200"/>
              </a:spcBef>
              <a:spcAft>
                <a:spcPts val="0"/>
              </a:spcAft>
              <a:buSzPts val="1200"/>
              <a:buChar char="–"/>
              <a:defRPr/>
            </a:lvl4pPr>
            <a:lvl5pPr marL="2286000" lvl="4" indent="-304800" algn="l">
              <a:lnSpc>
                <a:spcPct val="100000"/>
              </a:lnSpc>
              <a:spcBef>
                <a:spcPts val="200"/>
              </a:spcBef>
              <a:spcAft>
                <a:spcPts val="0"/>
              </a:spcAft>
              <a:buSzPts val="1200"/>
              <a:buChar char="»"/>
              <a:defRPr/>
            </a:lvl5pPr>
            <a:lvl6pPr marL="2743200" lvl="5" indent="-323850" algn="l">
              <a:lnSpc>
                <a:spcPct val="100000"/>
              </a:lnSpc>
              <a:spcBef>
                <a:spcPts val="300"/>
              </a:spcBef>
              <a:spcAft>
                <a:spcPts val="0"/>
              </a:spcAft>
              <a:buSzPts val="1500"/>
              <a:buChar char="•"/>
              <a:defRPr/>
            </a:lvl6pPr>
            <a:lvl7pPr marL="3200400" lvl="6" indent="-323850" algn="l">
              <a:lnSpc>
                <a:spcPct val="100000"/>
              </a:lnSpc>
              <a:spcBef>
                <a:spcPts val="300"/>
              </a:spcBef>
              <a:spcAft>
                <a:spcPts val="0"/>
              </a:spcAft>
              <a:buSzPts val="1500"/>
              <a:buChar char="•"/>
              <a:defRPr/>
            </a:lvl7pPr>
            <a:lvl8pPr marL="3657600" lvl="7" indent="-323850" algn="l">
              <a:lnSpc>
                <a:spcPct val="100000"/>
              </a:lnSpc>
              <a:spcBef>
                <a:spcPts val="300"/>
              </a:spcBef>
              <a:spcAft>
                <a:spcPts val="0"/>
              </a:spcAft>
              <a:buSzPts val="1500"/>
              <a:buChar char="•"/>
              <a:defRPr/>
            </a:lvl8pPr>
            <a:lvl9pPr marL="4114800" lvl="8" indent="-323850" algn="l">
              <a:lnSpc>
                <a:spcPct val="100000"/>
              </a:lnSpc>
              <a:spcBef>
                <a:spcPts val="300"/>
              </a:spcBef>
              <a:spcAft>
                <a:spcPts val="0"/>
              </a:spcAft>
              <a:buSzPts val="15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5.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theme" Target="../theme/theme6.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g115abbc0523_2_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7" name="Google Shape;197;g115abbc0523_2_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8" name="Google Shape;198;g115abbc0523_2_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9" name="Google Shape;199;g115abbc0523_2_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00" name="Google Shape;200;g115abbc0523_2_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1"/>
        <p:cNvGrpSpPr/>
        <p:nvPr/>
      </p:nvGrpSpPr>
      <p:grpSpPr>
        <a:xfrm>
          <a:off x="0" y="0"/>
          <a:ext cx="0" cy="0"/>
          <a:chOff x="0" y="0"/>
          <a:chExt cx="0" cy="0"/>
        </a:xfrm>
      </p:grpSpPr>
      <p:sp>
        <p:nvSpPr>
          <p:cNvPr id="382" name="Google Shape;382;g115abbc0523_2_53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3" name="Google Shape;383;g115abbc0523_2_53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384" name="Google Shape;384;g115abbc0523_2_53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385" name="Google Shape;385;g115abbc0523_2_53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386" name="Google Shape;386;g115abbc0523_2_5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0"/>
        <p:cNvGrpSpPr/>
        <p:nvPr/>
      </p:nvGrpSpPr>
      <p:grpSpPr>
        <a:xfrm>
          <a:off x="0" y="0"/>
          <a:ext cx="0" cy="0"/>
          <a:chOff x="0" y="0"/>
          <a:chExt cx="0" cy="0"/>
        </a:xfrm>
      </p:grpSpPr>
      <p:sp>
        <p:nvSpPr>
          <p:cNvPr id="391" name="Google Shape;391;g115abbc0523_2_195"/>
          <p:cNvSpPr txBox="1">
            <a:spLocks noGrp="1"/>
          </p:cNvSpPr>
          <p:nvPr>
            <p:ph type="title"/>
          </p:nvPr>
        </p:nvSpPr>
        <p:spPr>
          <a:xfrm>
            <a:off x="609600" y="274637"/>
            <a:ext cx="10972800" cy="1143200"/>
          </a:xfrm>
          <a:prstGeom prst="rect">
            <a:avLst/>
          </a:prstGeom>
          <a:noFill/>
          <a:ln>
            <a:noFill/>
          </a:ln>
        </p:spPr>
        <p:txBody>
          <a:bodyPr spcFirstLastPara="1" wrap="square" lIns="68575" tIns="34275" rIns="68575" bIns="34275" anchor="ctr" anchorCtr="0">
            <a:normAutofit/>
          </a:bodyPr>
          <a:lstStyle>
            <a:lvl1pPr marR="0" lvl="0" algn="l" rtl="0">
              <a:lnSpc>
                <a:spcPct val="100000"/>
              </a:lnSpc>
              <a:spcBef>
                <a:spcPts val="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2" name="Google Shape;392;g115abbc0523_2_195"/>
          <p:cNvSpPr txBox="1">
            <a:spLocks noGrp="1"/>
          </p:cNvSpPr>
          <p:nvPr>
            <p:ph type="body" idx="1"/>
          </p:nvPr>
        </p:nvSpPr>
        <p:spPr>
          <a:xfrm>
            <a:off x="609600" y="1600201"/>
            <a:ext cx="10972800" cy="45260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93" name="Google Shape;393;g115abbc0523_2_195"/>
          <p:cNvSpPr txBox="1">
            <a:spLocks noGrp="1"/>
          </p:cNvSpPr>
          <p:nvPr>
            <p:ph type="dt" idx="10"/>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888888"/>
              </a:buClr>
              <a:buSzPts val="11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394" name="Google Shape;394;g115abbc0523_2_195"/>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888888"/>
              </a:buClr>
              <a:buSzPts val="11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395" name="Google Shape;395;g115abbc0523_2_195"/>
          <p:cNvSpPr txBox="1">
            <a:spLocks noGrp="1"/>
          </p:cNvSpPr>
          <p:nvPr>
            <p:ph type="sldNum" idx="12"/>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3"/>
        <p:cNvGrpSpPr/>
        <p:nvPr/>
      </p:nvGrpSpPr>
      <p:grpSpPr>
        <a:xfrm>
          <a:off x="0" y="0"/>
          <a:ext cx="0" cy="0"/>
          <a:chOff x="0" y="0"/>
          <a:chExt cx="0" cy="0"/>
        </a:xfrm>
      </p:grpSpPr>
      <p:sp>
        <p:nvSpPr>
          <p:cNvPr id="684" name="Google Shape;684;g11726472ecb_2_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5" name="Google Shape;685;g11726472ecb_2_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6" name="Google Shape;686;g11726472ecb_2_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87" name="Google Shape;687;g11726472ecb_2_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88" name="Google Shape;688;g11726472ecb_2_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7" r:id="rId4"/>
    <p:sldLayoutId id="2147483718" r:id="rId5"/>
    <p:sldLayoutId id="2147483719" r:id="rId6"/>
    <p:sldLayoutId id="2147483720" r:id="rId7"/>
    <p:sldLayoutId id="2147483721" r:id="rId8"/>
    <p:sldLayoutId id="2147483722" r:id="rId9"/>
    <p:sldLayoutId id="2147483723" r:id="rId10"/>
    <p:sldLayoutId id="2147483725" r:id="rId11"/>
    <p:sldLayoutId id="2147483726" r:id="rId12"/>
    <p:sldLayoutId id="2147483727" r:id="rId13"/>
    <p:sldLayoutId id="2147483728"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9"/>
        <p:cNvGrpSpPr/>
        <p:nvPr/>
      </p:nvGrpSpPr>
      <p:grpSpPr>
        <a:xfrm>
          <a:off x="0" y="0"/>
          <a:ext cx="0" cy="0"/>
          <a:chOff x="0" y="0"/>
          <a:chExt cx="0" cy="0"/>
        </a:xfrm>
      </p:grpSpPr>
      <p:sp>
        <p:nvSpPr>
          <p:cNvPr id="870" name="Google Shape;870;g11726472ecb_2_193"/>
          <p:cNvSpPr txBox="1">
            <a:spLocks noGrp="1"/>
          </p:cNvSpPr>
          <p:nvPr>
            <p:ph type="title"/>
          </p:nvPr>
        </p:nvSpPr>
        <p:spPr>
          <a:xfrm>
            <a:off x="609600" y="274637"/>
            <a:ext cx="10972800" cy="1143200"/>
          </a:xfrm>
          <a:prstGeom prst="rect">
            <a:avLst/>
          </a:prstGeom>
          <a:noFill/>
          <a:ln>
            <a:noFill/>
          </a:ln>
        </p:spPr>
        <p:txBody>
          <a:bodyPr spcFirstLastPara="1" wrap="square" lIns="68575" tIns="34275" rIns="68575" bIns="34275" anchor="ctr" anchorCtr="0">
            <a:normAutofit/>
          </a:bodyPr>
          <a:lstStyle>
            <a:lvl1pPr marR="0" lvl="0" algn="l" rtl="0">
              <a:lnSpc>
                <a:spcPct val="100000"/>
              </a:lnSpc>
              <a:spcBef>
                <a:spcPts val="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71" name="Google Shape;871;g11726472ecb_2_193"/>
          <p:cNvSpPr txBox="1">
            <a:spLocks noGrp="1"/>
          </p:cNvSpPr>
          <p:nvPr>
            <p:ph type="body" idx="1"/>
          </p:nvPr>
        </p:nvSpPr>
        <p:spPr>
          <a:xfrm>
            <a:off x="609600" y="1600201"/>
            <a:ext cx="10972800" cy="45260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72" name="Google Shape;872;g11726472ecb_2_193"/>
          <p:cNvSpPr txBox="1">
            <a:spLocks noGrp="1"/>
          </p:cNvSpPr>
          <p:nvPr>
            <p:ph type="dt" idx="10"/>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888888"/>
              </a:buClr>
              <a:buSzPts val="11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873" name="Google Shape;873;g11726472ecb_2_193"/>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888888"/>
              </a:buClr>
              <a:buSzPts val="11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874" name="Google Shape;874;g11726472ecb_2_193"/>
          <p:cNvSpPr txBox="1">
            <a:spLocks noGrp="1"/>
          </p:cNvSpPr>
          <p:nvPr>
            <p:ph type="sldNum" idx="12"/>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8.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1"/>
          <p:cNvSpPr txBox="1">
            <a:spLocks noGrp="1"/>
          </p:cNvSpPr>
          <p:nvPr>
            <p:ph type="ctrTitle"/>
          </p:nvPr>
        </p:nvSpPr>
        <p:spPr>
          <a:xfrm>
            <a:off x="1320800" y="1464129"/>
            <a:ext cx="6118200" cy="1150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AE2431"/>
              </a:buClr>
              <a:buSzPts val="3600"/>
              <a:buFont typeface="Arial"/>
              <a:buNone/>
            </a:pPr>
            <a:r>
              <a:rPr lang="en-US" sz="4000" dirty="0"/>
              <a:t>Process Mapping 101</a:t>
            </a:r>
            <a:endParaRPr sz="4000" dirty="0">
              <a:highlight>
                <a:srgbClr val="FFFF00"/>
              </a:highlight>
            </a:endParaRPr>
          </a:p>
        </p:txBody>
      </p:sp>
      <p:sp>
        <p:nvSpPr>
          <p:cNvPr id="1168" name="Google Shape;1168;p1"/>
          <p:cNvSpPr txBox="1">
            <a:spLocks noGrp="1"/>
          </p:cNvSpPr>
          <p:nvPr>
            <p:ph type="subTitle" idx="1"/>
          </p:nvPr>
        </p:nvSpPr>
        <p:spPr>
          <a:xfrm>
            <a:off x="1382943" y="2513649"/>
            <a:ext cx="4950950" cy="123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170"/>
              <a:buNone/>
            </a:pPr>
            <a:r>
              <a:rPr lang="en-US" sz="2400" i="1" dirty="0"/>
              <a:t>How to map your procurement process to reduce cycle times</a:t>
            </a:r>
            <a:endParaRPr sz="2400" i="1" dirty="0"/>
          </a:p>
        </p:txBody>
      </p:sp>
      <p:pic>
        <p:nvPicPr>
          <p:cNvPr id="1169" name="Google Shape;1169;p1"/>
          <p:cNvPicPr preferRelativeResize="0"/>
          <p:nvPr/>
        </p:nvPicPr>
        <p:blipFill rotWithShape="1">
          <a:blip r:embed="rId3">
            <a:alphaModFix/>
          </a:blip>
          <a:srcRect/>
          <a:stretch/>
        </p:blipFill>
        <p:spPr>
          <a:xfrm>
            <a:off x="7074780" y="2139889"/>
            <a:ext cx="4252875" cy="2835241"/>
          </a:xfrm>
          <a:prstGeom prst="rect">
            <a:avLst/>
          </a:prstGeom>
          <a:noFill/>
          <a:ln w="9525" cap="flat" cmpd="sng">
            <a:solidFill>
              <a:srgbClr val="980000"/>
            </a:solidFill>
            <a:prstDash val="solid"/>
            <a:round/>
            <a:headEnd type="none" w="sm" len="sm"/>
            <a:tailEnd type="none" w="sm" len="sm"/>
          </a:ln>
        </p:spPr>
      </p:pic>
      <p:sp>
        <p:nvSpPr>
          <p:cNvPr id="1170" name="Google Shape;1170;p1"/>
          <p:cNvSpPr txBox="1">
            <a:spLocks noGrp="1"/>
          </p:cNvSpPr>
          <p:nvPr>
            <p:ph type="body" idx="2"/>
          </p:nvPr>
        </p:nvSpPr>
        <p:spPr>
          <a:xfrm>
            <a:off x="1320800" y="3877696"/>
            <a:ext cx="5230920" cy="1697913"/>
          </a:xfrm>
          <a:prstGeom prst="rect">
            <a:avLst/>
          </a:prstGeom>
          <a:solidFill>
            <a:schemeClr val="accent1"/>
          </a:solidFill>
          <a:ln w="15875">
            <a:solidFill>
              <a:schemeClr val="accent1"/>
            </a:solidFill>
            <a:prstDash val="dash"/>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sz="1600" b="1" dirty="0">
                <a:solidFill>
                  <a:schemeClr val="lt1"/>
                </a:solidFill>
              </a:rPr>
              <a:t>INSTRUCTIONS: </a:t>
            </a:r>
            <a:r>
              <a:rPr lang="en-US" sz="1600" dirty="0">
                <a:solidFill>
                  <a:schemeClr val="lt1"/>
                </a:solidFill>
              </a:rPr>
              <a:t>this deck is a resource you can </a:t>
            </a:r>
            <a:r>
              <a:rPr lang="en-US" sz="1600" b="1" u="sng" dirty="0">
                <a:solidFill>
                  <a:schemeClr val="lt1"/>
                </a:solidFill>
              </a:rPr>
              <a:t>review at your own pace</a:t>
            </a:r>
            <a:r>
              <a:rPr lang="en-US" sz="1600" dirty="0">
                <a:solidFill>
                  <a:schemeClr val="lt1"/>
                </a:solidFill>
              </a:rPr>
              <a:t> that covers the mechanics of process mapping and how it can be a tool for your procurement transformation efforts. The appendix includes </a:t>
            </a:r>
            <a:r>
              <a:rPr lang="en-US" sz="1600" b="1" u="sng" dirty="0">
                <a:solidFill>
                  <a:schemeClr val="lt1"/>
                </a:solidFill>
              </a:rPr>
              <a:t>sample slides</a:t>
            </a:r>
            <a:r>
              <a:rPr lang="en-US" sz="1600" dirty="0">
                <a:solidFill>
                  <a:schemeClr val="lt1"/>
                </a:solidFill>
              </a:rPr>
              <a:t> and notes to use to hold your own process mapping session.</a:t>
            </a:r>
            <a:endParaRPr sz="1600"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7" name="Google Shape;1247;g11a27b21ed2_0_33"/>
          <p:cNvSpPr txBox="1">
            <a:spLocks noGrp="1"/>
          </p:cNvSpPr>
          <p:nvPr>
            <p:ph type="title"/>
          </p:nvPr>
        </p:nvSpPr>
        <p:spPr>
          <a:xfrm>
            <a:off x="609600" y="248400"/>
            <a:ext cx="109728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a:t>Is a flowchart the only way to draw a process map? </a:t>
            </a:r>
            <a:endParaRPr/>
          </a:p>
        </p:txBody>
      </p:sp>
      <p:sp>
        <p:nvSpPr>
          <p:cNvPr id="1248" name="Google Shape;1248;g11a27b21ed2_0_33"/>
          <p:cNvSpPr txBox="1"/>
          <p:nvPr/>
        </p:nvSpPr>
        <p:spPr>
          <a:xfrm>
            <a:off x="506725" y="999715"/>
            <a:ext cx="11383800" cy="800400"/>
          </a:xfrm>
          <a:prstGeom prst="rect">
            <a:avLst/>
          </a:prstGeom>
          <a:solidFill>
            <a:srgbClr val="A71930"/>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Arial"/>
                <a:ea typeface="Arial"/>
                <a:cs typeface="Arial"/>
                <a:sym typeface="Arial"/>
              </a:rPr>
              <a:t>Not at all! </a:t>
            </a:r>
            <a:r>
              <a:rPr lang="en-US" sz="2000" b="1" i="0" u="none" strike="noStrike" cap="none" dirty="0">
                <a:solidFill>
                  <a:schemeClr val="lt1"/>
                </a:solidFill>
                <a:latin typeface="Arial"/>
                <a:ea typeface="Arial"/>
                <a:cs typeface="Arial"/>
                <a:sym typeface="Arial"/>
              </a:rPr>
              <a:t>Spreadsheets </a:t>
            </a:r>
            <a:r>
              <a:rPr lang="en-US" sz="2000" b="0" i="0" u="none" strike="noStrike" cap="none" dirty="0">
                <a:solidFill>
                  <a:schemeClr val="lt1"/>
                </a:solidFill>
                <a:latin typeface="Arial"/>
                <a:ea typeface="Arial"/>
                <a:cs typeface="Arial"/>
                <a:sym typeface="Arial"/>
              </a:rPr>
              <a:t>are another format to consider, especially if you need to conduct your process mapping session virtually.</a:t>
            </a:r>
            <a:endParaRPr sz="2200" b="0" i="0" u="none" strike="noStrike" cap="none" dirty="0">
              <a:solidFill>
                <a:schemeClr val="lt1"/>
              </a:solidFill>
              <a:latin typeface="Arial"/>
              <a:ea typeface="Arial"/>
              <a:cs typeface="Arial"/>
              <a:sym typeface="Arial"/>
            </a:endParaRPr>
          </a:p>
        </p:txBody>
      </p:sp>
      <p:graphicFrame>
        <p:nvGraphicFramePr>
          <p:cNvPr id="1249" name="Google Shape;1249;g11a27b21ed2_0_33"/>
          <p:cNvGraphicFramePr/>
          <p:nvPr/>
        </p:nvGraphicFramePr>
        <p:xfrm>
          <a:off x="8685075" y="2211379"/>
          <a:ext cx="3205450" cy="3943425"/>
        </p:xfrm>
        <a:graphic>
          <a:graphicData uri="http://schemas.openxmlformats.org/drawingml/2006/table">
            <a:tbl>
              <a:tblPr firstRow="1" bandRow="1">
                <a:noFill/>
                <a:tableStyleId>{F8A37820-7970-4860-A6AC-8995A38B97BC}</a:tableStyleId>
              </a:tblPr>
              <a:tblGrid>
                <a:gridCol w="3205450">
                  <a:extLst>
                    <a:ext uri="{9D8B030D-6E8A-4147-A177-3AD203B41FA5}">
                      <a16:colId xmlns:a16="http://schemas.microsoft.com/office/drawing/2014/main" val="20000"/>
                    </a:ext>
                  </a:extLst>
                </a:gridCol>
              </a:tblGrid>
              <a:tr h="509400">
                <a:tc>
                  <a:txBody>
                    <a:bodyPr/>
                    <a:lstStyle/>
                    <a:p>
                      <a:pPr marL="0" marR="0" lvl="0" indent="0" algn="ctr" rtl="0">
                        <a:lnSpc>
                          <a:spcPct val="100000"/>
                        </a:lnSpc>
                        <a:spcBef>
                          <a:spcPts val="0"/>
                        </a:spcBef>
                        <a:spcAft>
                          <a:spcPts val="0"/>
                        </a:spcAft>
                        <a:buClr>
                          <a:srgbClr val="000000"/>
                        </a:buClr>
                        <a:buSzPts val="2000"/>
                        <a:buFont typeface="Arial"/>
                        <a:buNone/>
                      </a:pPr>
                      <a:r>
                        <a:rPr lang="en-US" sz="2200" u="none" strike="noStrike" cap="none" dirty="0">
                          <a:solidFill>
                            <a:schemeClr val="lt1"/>
                          </a:solidFill>
                        </a:rPr>
                        <a:t>Rules of Thumb</a:t>
                      </a:r>
                      <a:endParaRPr sz="2200" u="none" strike="noStrike" cap="none" dirty="0">
                        <a:solidFill>
                          <a:schemeClr val="lt1"/>
                        </a:solidFill>
                      </a:endParaRPr>
                    </a:p>
                  </a:txBody>
                  <a:tcPr marL="73425" marR="73425" marT="36700" marB="36700" anchor="ctr">
                    <a:lnB w="12700" cap="flat" cmpd="sng">
                      <a:solidFill>
                        <a:srgbClr val="D9D9D9"/>
                      </a:solidFill>
                      <a:prstDash val="solid"/>
                      <a:round/>
                      <a:headEnd type="none" w="sm" len="sm"/>
                      <a:tailEnd type="none" w="sm" len="sm"/>
                    </a:lnB>
                    <a:solidFill>
                      <a:srgbClr val="A71930">
                        <a:alpha val="98039"/>
                      </a:srgbClr>
                    </a:solidFill>
                  </a:tcPr>
                </a:tc>
                <a:extLst>
                  <a:ext uri="{0D108BD9-81ED-4DB2-BD59-A6C34878D82A}">
                    <a16:rowId xmlns:a16="http://schemas.microsoft.com/office/drawing/2014/main" val="10000"/>
                  </a:ext>
                </a:extLst>
              </a:tr>
              <a:tr h="3434025">
                <a:tc>
                  <a:txBody>
                    <a:bodyPr/>
                    <a:lstStyle/>
                    <a:p>
                      <a:pPr marL="285750" marR="0" lvl="0" indent="-285750" algn="l" rtl="0">
                        <a:lnSpc>
                          <a:spcPct val="100000"/>
                        </a:lnSpc>
                        <a:spcBef>
                          <a:spcPts val="0"/>
                        </a:spcBef>
                        <a:spcAft>
                          <a:spcPts val="0"/>
                        </a:spcAft>
                        <a:buClr>
                          <a:srgbClr val="000000"/>
                        </a:buClr>
                        <a:buSzPts val="1800"/>
                        <a:buFont typeface="Arial"/>
                        <a:buChar char="•"/>
                      </a:pPr>
                      <a:r>
                        <a:rPr lang="en-US" sz="1800" u="none" strike="noStrike" cap="none" dirty="0"/>
                        <a:t>Steps flow from top to bottom.</a:t>
                      </a:r>
                      <a:endParaRPr sz="1800" u="none" strike="noStrike" cap="none" dirty="0"/>
                    </a:p>
                    <a:p>
                      <a:pPr marL="285750" marR="0" lvl="0" indent="-285750" algn="l" rtl="0">
                        <a:lnSpc>
                          <a:spcPct val="100000"/>
                        </a:lnSpc>
                        <a:spcBef>
                          <a:spcPts val="1200"/>
                        </a:spcBef>
                        <a:spcAft>
                          <a:spcPts val="0"/>
                        </a:spcAft>
                        <a:buClr>
                          <a:srgbClr val="000000"/>
                        </a:buClr>
                        <a:buSzPts val="1800"/>
                        <a:buFont typeface="Arial"/>
                        <a:buChar char="•"/>
                      </a:pPr>
                      <a:r>
                        <a:rPr lang="en-US" sz="1800" u="none" strike="noStrike" cap="none" dirty="0"/>
                        <a:t>Each row is a step. Highlighted rows are decisions. (Note: branching logic is a little harder to capture on a spreadsheet.)</a:t>
                      </a:r>
                      <a:endParaRPr sz="1800" u="none" strike="noStrike" cap="none" dirty="0"/>
                    </a:p>
                    <a:p>
                      <a:pPr marL="285750" marR="0" lvl="0" indent="-285750" algn="l" rtl="0">
                        <a:lnSpc>
                          <a:spcPct val="100000"/>
                        </a:lnSpc>
                        <a:spcBef>
                          <a:spcPts val="1200"/>
                        </a:spcBef>
                        <a:spcAft>
                          <a:spcPts val="0"/>
                        </a:spcAft>
                        <a:buClr>
                          <a:srgbClr val="000000"/>
                        </a:buClr>
                        <a:buSzPts val="1800"/>
                        <a:buFont typeface="Arial"/>
                        <a:buChar char="•"/>
                      </a:pPr>
                      <a:r>
                        <a:rPr lang="en-US" sz="1800" u="none" strike="noStrike" cap="none" dirty="0"/>
                        <a:t>Columns can illustrate step order, step descriptions, and actors.</a:t>
                      </a:r>
                      <a:endParaRPr sz="1800" u="none" strike="noStrike" cap="none" dirty="0"/>
                    </a:p>
                  </a:txBody>
                  <a:tcPr marL="73425" marR="73425" marT="36700" marB="36700" anchor="ctr">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250" name="Google Shape;1250;g11a27b21ed2_0_33"/>
          <p:cNvPicPr preferRelativeResize="0"/>
          <p:nvPr/>
        </p:nvPicPr>
        <p:blipFill rotWithShape="1">
          <a:blip r:embed="rId3">
            <a:alphaModFix/>
          </a:blip>
          <a:srcRect/>
          <a:stretch/>
        </p:blipFill>
        <p:spPr>
          <a:xfrm>
            <a:off x="506725" y="2043504"/>
            <a:ext cx="8018899" cy="4111300"/>
          </a:xfrm>
          <a:prstGeom prst="rect">
            <a:avLst/>
          </a:prstGeom>
          <a:noFill/>
          <a:ln>
            <a:noFill/>
          </a:ln>
        </p:spPr>
      </p:pic>
      <p:sp>
        <p:nvSpPr>
          <p:cNvPr id="2" name="Slide Number Placeholder 1">
            <a:extLst>
              <a:ext uri="{FF2B5EF4-FFF2-40B4-BE49-F238E27FC236}">
                <a16:creationId xmlns:a16="http://schemas.microsoft.com/office/drawing/2014/main" id="{811734CE-D342-CEF2-6BD0-B625CD3E3D6D}"/>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5" name="Google Shape;1255;g11726472ecb_0_704"/>
          <p:cNvSpPr txBox="1">
            <a:spLocks noGrp="1"/>
          </p:cNvSpPr>
          <p:nvPr>
            <p:ph type="title"/>
          </p:nvPr>
        </p:nvSpPr>
        <p:spPr>
          <a:xfrm>
            <a:off x="609600" y="248400"/>
            <a:ext cx="109728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sz="3000"/>
              <a:t>Spreadsheet Example: Bid Evaluation for Formal Contracts</a:t>
            </a:r>
            <a:endParaRPr sz="3000"/>
          </a:p>
        </p:txBody>
      </p:sp>
      <p:pic>
        <p:nvPicPr>
          <p:cNvPr id="1256" name="Google Shape;1256;g11726472ecb_0_704"/>
          <p:cNvPicPr preferRelativeResize="0"/>
          <p:nvPr/>
        </p:nvPicPr>
        <p:blipFill rotWithShape="1">
          <a:blip r:embed="rId3">
            <a:alphaModFix/>
          </a:blip>
          <a:srcRect b="9798"/>
          <a:stretch/>
        </p:blipFill>
        <p:spPr>
          <a:xfrm>
            <a:off x="712500" y="939600"/>
            <a:ext cx="10767001" cy="5338537"/>
          </a:xfrm>
          <a:prstGeom prst="rect">
            <a:avLst/>
          </a:prstGeom>
          <a:noFill/>
          <a:ln w="12700" cap="flat" cmpd="sng">
            <a:solidFill>
              <a:srgbClr val="000000"/>
            </a:solidFill>
            <a:prstDash val="solid"/>
            <a:miter lim="8000"/>
            <a:headEnd type="none" w="sm" len="sm"/>
            <a:tailEnd type="none" w="sm" len="sm"/>
          </a:ln>
        </p:spPr>
      </p:pic>
      <p:sp>
        <p:nvSpPr>
          <p:cNvPr id="2" name="Slide Number Placeholder 1">
            <a:extLst>
              <a:ext uri="{FF2B5EF4-FFF2-40B4-BE49-F238E27FC236}">
                <a16:creationId xmlns:a16="http://schemas.microsoft.com/office/drawing/2014/main" id="{9E755DD3-2743-7031-C954-721BE9EDCE4B}"/>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g11726472ecb_0_720"/>
          <p:cNvSpPr txBox="1">
            <a:spLocks noGrp="1"/>
          </p:cNvSpPr>
          <p:nvPr>
            <p:ph type="title"/>
          </p:nvPr>
        </p:nvSpPr>
        <p:spPr>
          <a:xfrm>
            <a:off x="609600" y="228600"/>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a:buNone/>
            </a:pPr>
            <a:r>
              <a:rPr lang="en-US" dirty="0"/>
              <a:t>Building a Process Map</a:t>
            </a:r>
            <a:endParaRPr b="0" dirty="0"/>
          </a:p>
        </p:txBody>
      </p:sp>
      <p:sp>
        <p:nvSpPr>
          <p:cNvPr id="1263" name="Google Shape;1263;g11726472ecb_0_720"/>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g11726472ecb_0_732"/>
          <p:cNvSpPr txBox="1">
            <a:spLocks noGrp="1"/>
          </p:cNvSpPr>
          <p:nvPr>
            <p:ph type="sldNum" idx="12"/>
          </p:nvPr>
        </p:nvSpPr>
        <p:spPr>
          <a:xfrm>
            <a:off x="11201400" y="6432490"/>
            <a:ext cx="6858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050"/>
              <a:buFont typeface="Arial"/>
              <a:buNone/>
            </a:pPr>
            <a:r>
              <a:rPr lang="en-US" sz="1050" b="0" i="0" u="none" strike="noStrike" cap="none">
                <a:solidFill>
                  <a:srgbClr val="888888"/>
                </a:solidFill>
                <a:latin typeface="Arial"/>
                <a:ea typeface="Arial"/>
                <a:cs typeface="Arial"/>
                <a:sym typeface="Arial"/>
              </a:rPr>
              <a:t>   </a:t>
            </a:r>
            <a:fld id="{00000000-1234-1234-1234-123412341234}" type="slidenum">
              <a:rPr lang="en-US" sz="1050" b="0" i="0" u="none" strike="noStrike" cap="none">
                <a:solidFill>
                  <a:srgbClr val="888888"/>
                </a:solidFill>
                <a:latin typeface="Arial"/>
                <a:ea typeface="Arial"/>
                <a:cs typeface="Arial"/>
                <a:sym typeface="Arial"/>
              </a:rPr>
              <a:t>13</a:t>
            </a:fld>
            <a:endParaRPr sz="1050" b="0" i="0" u="none" strike="noStrike" cap="none">
              <a:solidFill>
                <a:srgbClr val="888888"/>
              </a:solidFill>
              <a:latin typeface="Arial"/>
              <a:ea typeface="Arial"/>
              <a:cs typeface="Arial"/>
              <a:sym typeface="Arial"/>
            </a:endParaRPr>
          </a:p>
        </p:txBody>
      </p:sp>
      <p:sp>
        <p:nvSpPr>
          <p:cNvPr id="1270" name="Google Shape;1270;g11726472ecb_0_732"/>
          <p:cNvSpPr txBox="1">
            <a:spLocks noGrp="1"/>
          </p:cNvSpPr>
          <p:nvPr>
            <p:ph type="title"/>
          </p:nvPr>
        </p:nvSpPr>
        <p:spPr>
          <a:xfrm>
            <a:off x="599536" y="267419"/>
            <a:ext cx="109728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3200"/>
              <a:buFont typeface="Arial"/>
              <a:buNone/>
            </a:pPr>
            <a:r>
              <a:rPr lang="en-US" dirty="0"/>
              <a:t>An effective process map comes down to….</a:t>
            </a:r>
            <a:endParaRPr dirty="0"/>
          </a:p>
        </p:txBody>
      </p:sp>
      <p:pic>
        <p:nvPicPr>
          <p:cNvPr id="1272" name="Google Shape;1272;g11726472ecb_0_732"/>
          <p:cNvPicPr preferRelativeResize="0"/>
          <p:nvPr/>
        </p:nvPicPr>
        <p:blipFill rotWithShape="1">
          <a:blip r:embed="rId3">
            <a:alphaModFix/>
          </a:blip>
          <a:srcRect/>
          <a:stretch/>
        </p:blipFill>
        <p:spPr>
          <a:xfrm>
            <a:off x="658950" y="1551989"/>
            <a:ext cx="2814325" cy="2814325"/>
          </a:xfrm>
          <a:prstGeom prst="rect">
            <a:avLst/>
          </a:prstGeom>
          <a:noFill/>
          <a:ln>
            <a:noFill/>
          </a:ln>
        </p:spPr>
      </p:pic>
      <p:pic>
        <p:nvPicPr>
          <p:cNvPr id="1273" name="Google Shape;1273;g11726472ecb_0_732"/>
          <p:cNvPicPr preferRelativeResize="0"/>
          <p:nvPr/>
        </p:nvPicPr>
        <p:blipFill rotWithShape="1">
          <a:blip r:embed="rId4">
            <a:alphaModFix/>
          </a:blip>
          <a:srcRect/>
          <a:stretch/>
        </p:blipFill>
        <p:spPr>
          <a:xfrm>
            <a:off x="8387063" y="1465626"/>
            <a:ext cx="2814325" cy="2814325"/>
          </a:xfrm>
          <a:prstGeom prst="rect">
            <a:avLst/>
          </a:prstGeom>
          <a:noFill/>
          <a:ln>
            <a:noFill/>
          </a:ln>
        </p:spPr>
      </p:pic>
      <p:sp>
        <p:nvSpPr>
          <p:cNvPr id="1274" name="Google Shape;1274;g11726472ecb_0_732"/>
          <p:cNvSpPr txBox="1">
            <a:spLocks noGrp="1"/>
          </p:cNvSpPr>
          <p:nvPr>
            <p:ph type="body" idx="1"/>
          </p:nvPr>
        </p:nvSpPr>
        <p:spPr>
          <a:xfrm>
            <a:off x="1060225" y="4138151"/>
            <a:ext cx="1436700" cy="46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400"/>
              </a:spcBef>
              <a:spcAft>
                <a:spcPts val="0"/>
              </a:spcAft>
              <a:buSzPts val="2400"/>
              <a:buNone/>
            </a:pPr>
            <a:r>
              <a:rPr lang="en-US" sz="3000" b="1">
                <a:solidFill>
                  <a:srgbClr val="AE2431"/>
                </a:solidFill>
              </a:rPr>
              <a:t>People</a:t>
            </a:r>
            <a:endParaRPr sz="3000" b="1">
              <a:solidFill>
                <a:srgbClr val="AE2431"/>
              </a:solidFill>
            </a:endParaRPr>
          </a:p>
        </p:txBody>
      </p:sp>
      <p:sp>
        <p:nvSpPr>
          <p:cNvPr id="1275" name="Google Shape;1275;g11726472ecb_0_732"/>
          <p:cNvSpPr txBox="1">
            <a:spLocks noGrp="1"/>
          </p:cNvSpPr>
          <p:nvPr>
            <p:ph type="body" idx="1"/>
          </p:nvPr>
        </p:nvSpPr>
        <p:spPr>
          <a:xfrm>
            <a:off x="8936082" y="4224514"/>
            <a:ext cx="1716300" cy="46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400"/>
              </a:spcBef>
              <a:spcAft>
                <a:spcPts val="0"/>
              </a:spcAft>
              <a:buSzPts val="2400"/>
              <a:buNone/>
            </a:pPr>
            <a:r>
              <a:rPr lang="en-US" sz="3000" b="1">
                <a:solidFill>
                  <a:srgbClr val="AE2431"/>
                </a:solidFill>
              </a:rPr>
              <a:t>Method</a:t>
            </a:r>
            <a:endParaRPr sz="3000" b="1">
              <a:solidFill>
                <a:srgbClr val="AE2431"/>
              </a:solidFill>
            </a:endParaRPr>
          </a:p>
        </p:txBody>
      </p:sp>
      <p:sp>
        <p:nvSpPr>
          <p:cNvPr id="1276" name="Google Shape;1276;g11726472ecb_0_732"/>
          <p:cNvSpPr txBox="1">
            <a:spLocks noGrp="1"/>
          </p:cNvSpPr>
          <p:nvPr>
            <p:ph type="body" idx="1"/>
          </p:nvPr>
        </p:nvSpPr>
        <p:spPr>
          <a:xfrm>
            <a:off x="7440875" y="2953601"/>
            <a:ext cx="946200" cy="46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400"/>
              </a:spcBef>
              <a:spcAft>
                <a:spcPts val="0"/>
              </a:spcAft>
              <a:buSzPts val="2400"/>
              <a:buNone/>
            </a:pPr>
            <a:r>
              <a:rPr lang="en-US" sz="2800" b="1">
                <a:solidFill>
                  <a:srgbClr val="AE2431"/>
                </a:solidFill>
              </a:rPr>
              <a:t>and</a:t>
            </a:r>
            <a:endParaRPr sz="2800" b="1">
              <a:solidFill>
                <a:srgbClr val="AE2431"/>
              </a:solidFill>
            </a:endParaRPr>
          </a:p>
        </p:txBody>
      </p:sp>
      <p:sp>
        <p:nvSpPr>
          <p:cNvPr id="1277" name="Google Shape;1277;g11726472ecb_0_732"/>
          <p:cNvSpPr txBox="1">
            <a:spLocks noGrp="1"/>
          </p:cNvSpPr>
          <p:nvPr>
            <p:ph type="body" idx="1"/>
          </p:nvPr>
        </p:nvSpPr>
        <p:spPr>
          <a:xfrm>
            <a:off x="3848700" y="5472037"/>
            <a:ext cx="4494600" cy="614402"/>
          </a:xfrm>
          <a:prstGeom prst="rect">
            <a:avLst/>
          </a:prstGeom>
          <a:solidFill>
            <a:srgbClr val="A71930"/>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400"/>
              <a:buNone/>
            </a:pPr>
            <a:r>
              <a:rPr lang="en-US" sz="2000" dirty="0">
                <a:solidFill>
                  <a:schemeClr val="lt1"/>
                </a:solidFill>
              </a:rPr>
              <a:t>Let’s break it down into 3 steps.</a:t>
            </a:r>
            <a:endParaRPr sz="2000" dirty="0">
              <a:solidFill>
                <a:schemeClr val="lt1"/>
              </a:solidFill>
            </a:endParaRPr>
          </a:p>
        </p:txBody>
      </p:sp>
      <p:pic>
        <p:nvPicPr>
          <p:cNvPr id="1278" name="Google Shape;1278;g11726472ecb_0_732"/>
          <p:cNvPicPr preferRelativeResize="0"/>
          <p:nvPr/>
        </p:nvPicPr>
        <p:blipFill rotWithShape="1">
          <a:blip r:embed="rId5">
            <a:alphaModFix/>
          </a:blip>
          <a:srcRect/>
          <a:stretch/>
        </p:blipFill>
        <p:spPr>
          <a:xfrm>
            <a:off x="4309338" y="1461834"/>
            <a:ext cx="2814325" cy="2821918"/>
          </a:xfrm>
          <a:prstGeom prst="rect">
            <a:avLst/>
          </a:prstGeom>
          <a:noFill/>
          <a:ln>
            <a:noFill/>
          </a:ln>
        </p:spPr>
      </p:pic>
      <p:sp>
        <p:nvSpPr>
          <p:cNvPr id="1279" name="Google Shape;1279;g11726472ecb_0_732"/>
          <p:cNvSpPr txBox="1">
            <a:spLocks noGrp="1"/>
          </p:cNvSpPr>
          <p:nvPr>
            <p:ph type="body" idx="1"/>
          </p:nvPr>
        </p:nvSpPr>
        <p:spPr>
          <a:xfrm>
            <a:off x="4555348" y="4224526"/>
            <a:ext cx="2322300" cy="46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400"/>
              </a:spcBef>
              <a:spcAft>
                <a:spcPts val="0"/>
              </a:spcAft>
              <a:buSzPts val="2400"/>
              <a:buNone/>
            </a:pPr>
            <a:r>
              <a:rPr lang="en-US" sz="3000" b="1">
                <a:solidFill>
                  <a:srgbClr val="AE2431"/>
                </a:solidFill>
              </a:rPr>
              <a:t>Preparation</a:t>
            </a:r>
            <a:endParaRPr sz="3000" b="1">
              <a:solidFill>
                <a:srgbClr val="AE243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g11a27b21ed2_0_23"/>
          <p:cNvSpPr txBox="1">
            <a:spLocks noGrp="1"/>
          </p:cNvSpPr>
          <p:nvPr>
            <p:ph type="sldNum" idx="12"/>
          </p:nvPr>
        </p:nvSpPr>
        <p:spPr>
          <a:xfrm>
            <a:off x="11201400" y="6432490"/>
            <a:ext cx="6858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050"/>
              <a:buFont typeface="Arial"/>
              <a:buNone/>
            </a:pPr>
            <a:r>
              <a:rPr lang="en-US" sz="1050" b="0" i="0" u="none" strike="noStrike" cap="none">
                <a:solidFill>
                  <a:srgbClr val="888888"/>
                </a:solidFill>
                <a:latin typeface="Arial"/>
                <a:ea typeface="Arial"/>
                <a:cs typeface="Arial"/>
                <a:sym typeface="Arial"/>
              </a:rPr>
              <a:t>   </a:t>
            </a:r>
            <a:fld id="{00000000-1234-1234-1234-123412341234}" type="slidenum">
              <a:rPr lang="en-US" sz="1050" b="0" i="0" u="none" strike="noStrike" cap="none">
                <a:solidFill>
                  <a:srgbClr val="888888"/>
                </a:solidFill>
                <a:latin typeface="Arial"/>
                <a:ea typeface="Arial"/>
                <a:cs typeface="Arial"/>
                <a:sym typeface="Arial"/>
              </a:rPr>
              <a:t>14</a:t>
            </a:fld>
            <a:endParaRPr sz="1050" b="0" i="0" u="none" strike="noStrike" cap="none">
              <a:solidFill>
                <a:srgbClr val="888888"/>
              </a:solidFill>
              <a:latin typeface="Arial"/>
              <a:ea typeface="Arial"/>
              <a:cs typeface="Arial"/>
              <a:sym typeface="Arial"/>
            </a:endParaRPr>
          </a:p>
        </p:txBody>
      </p:sp>
      <p:sp>
        <p:nvSpPr>
          <p:cNvPr id="1286" name="Google Shape;1286;g11a27b21ed2_0_23"/>
          <p:cNvSpPr txBox="1">
            <a:spLocks noGrp="1"/>
          </p:cNvSpPr>
          <p:nvPr>
            <p:ph type="title"/>
          </p:nvPr>
        </p:nvSpPr>
        <p:spPr>
          <a:xfrm>
            <a:off x="599536" y="267419"/>
            <a:ext cx="109728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a:t>1. Determine the process(es) you want to map.</a:t>
            </a:r>
            <a:endParaRPr/>
          </a:p>
        </p:txBody>
      </p:sp>
      <p:sp>
        <p:nvSpPr>
          <p:cNvPr id="1287" name="Google Shape;1287;g11a27b21ed2_0_23"/>
          <p:cNvSpPr txBox="1">
            <a:spLocks noGrp="1"/>
          </p:cNvSpPr>
          <p:nvPr>
            <p:ph type="body" idx="1"/>
          </p:nvPr>
        </p:nvSpPr>
        <p:spPr>
          <a:xfrm>
            <a:off x="6477300" y="1165850"/>
            <a:ext cx="5409900" cy="4299300"/>
          </a:xfrm>
          <a:prstGeom prst="rect">
            <a:avLst/>
          </a:prstGeom>
          <a:noFill/>
          <a:ln>
            <a:noFill/>
          </a:ln>
        </p:spPr>
        <p:txBody>
          <a:bodyPr spcFirstLastPara="1" wrap="square" lIns="91425" tIns="45700" rIns="91425" bIns="45700" anchor="t" anchorCtr="0">
            <a:noAutofit/>
          </a:bodyPr>
          <a:lstStyle/>
          <a:p>
            <a:pPr marL="342900" lvl="0" indent="-323850" algn="l" rtl="0">
              <a:lnSpc>
                <a:spcPct val="100000"/>
              </a:lnSpc>
              <a:spcBef>
                <a:spcPts val="0"/>
              </a:spcBef>
              <a:spcAft>
                <a:spcPts val="0"/>
              </a:spcAft>
              <a:buSzPts val="2100"/>
              <a:buChar char="•"/>
            </a:pPr>
            <a:r>
              <a:rPr lang="en-US" sz="2100" dirty="0"/>
              <a:t>Every procurement operation contains multiple processes! Formal contracts, RFPs, informal purchases, p-cards…there are many places to start.</a:t>
            </a:r>
            <a:endParaRPr sz="2100" dirty="0"/>
          </a:p>
          <a:p>
            <a:pPr marL="342900" lvl="0" indent="-323850" algn="l" rtl="0">
              <a:lnSpc>
                <a:spcPct val="100000"/>
              </a:lnSpc>
              <a:spcBef>
                <a:spcPts val="2000"/>
              </a:spcBef>
              <a:spcAft>
                <a:spcPts val="0"/>
              </a:spcAft>
              <a:buSzPts val="2100"/>
              <a:buChar char="•"/>
            </a:pPr>
            <a:r>
              <a:rPr lang="en-US" sz="2100" dirty="0"/>
              <a:t>Consider starting with a process that has caused confusion or delays in your jurisdiction.</a:t>
            </a:r>
          </a:p>
          <a:p>
            <a:pPr marL="342900" lvl="0" indent="-323850" algn="l" rtl="0">
              <a:lnSpc>
                <a:spcPct val="100000"/>
              </a:lnSpc>
              <a:spcBef>
                <a:spcPts val="2000"/>
              </a:spcBef>
              <a:spcAft>
                <a:spcPts val="2000"/>
              </a:spcAft>
              <a:buSzPts val="2100"/>
              <a:buChar char="•"/>
            </a:pPr>
            <a:r>
              <a:rPr lang="en-US" sz="2100" dirty="0"/>
              <a:t>Longer or more complex processes will require mapping sessions.</a:t>
            </a:r>
          </a:p>
        </p:txBody>
      </p:sp>
      <p:pic>
        <p:nvPicPr>
          <p:cNvPr id="1288" name="Google Shape;1288;g11a27b21ed2_0_23"/>
          <p:cNvPicPr preferRelativeResize="0"/>
          <p:nvPr/>
        </p:nvPicPr>
        <p:blipFill rotWithShape="1">
          <a:blip r:embed="rId3">
            <a:alphaModFix/>
          </a:blip>
          <a:srcRect/>
          <a:stretch/>
        </p:blipFill>
        <p:spPr>
          <a:xfrm>
            <a:off x="599550" y="1165869"/>
            <a:ext cx="5247601" cy="3935706"/>
          </a:xfrm>
          <a:prstGeom prst="rect">
            <a:avLst/>
          </a:prstGeom>
          <a:noFill/>
          <a:ln w="9525" cap="flat" cmpd="sng">
            <a:solidFill>
              <a:srgbClr val="7D1224"/>
            </a:solidFill>
            <a:prstDash val="solid"/>
            <a:round/>
            <a:headEnd type="none" w="sm" len="sm"/>
            <a:tailEnd type="none" w="sm" len="sm"/>
          </a:ln>
        </p:spPr>
      </p:pic>
      <p:sp>
        <p:nvSpPr>
          <p:cNvPr id="1289" name="Google Shape;1289;g11a27b21ed2_0_23"/>
          <p:cNvSpPr txBox="1"/>
          <p:nvPr/>
        </p:nvSpPr>
        <p:spPr>
          <a:xfrm>
            <a:off x="599539" y="5175050"/>
            <a:ext cx="5247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400" b="0" i="0" u="none" strike="noStrike" cap="none">
                <a:solidFill>
                  <a:schemeClr val="dk1"/>
                </a:solidFill>
                <a:latin typeface="Arial"/>
                <a:ea typeface="Arial"/>
                <a:cs typeface="Arial"/>
                <a:sym typeface="Arial"/>
              </a:rPr>
              <a:t>We promise your process mapping endeavors won’t be this overwhelming!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7" name="Google Shape;1297;g115abbc0523_2_55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1400"/>
              </a:spcBef>
              <a:spcAft>
                <a:spcPts val="0"/>
              </a:spcAft>
              <a:buSzPts val="2200"/>
              <a:buChar char="•"/>
            </a:pPr>
            <a:r>
              <a:rPr lang="en-US" sz="2200" b="1" dirty="0"/>
              <a:t>Stretch beyond your immediate team </a:t>
            </a:r>
            <a:r>
              <a:rPr lang="en-US" sz="2200" dirty="0"/>
              <a:t>- including owners of process steps outside a central Purchasing office helps to build consensus and stakeholder buy-in.</a:t>
            </a:r>
            <a:endParaRPr lang="en-US" sz="1900" dirty="0"/>
          </a:p>
          <a:p>
            <a:pPr marL="685800" lvl="1" indent="-247650" algn="l" rtl="0">
              <a:lnSpc>
                <a:spcPct val="100000"/>
              </a:lnSpc>
              <a:spcBef>
                <a:spcPts val="1400"/>
              </a:spcBef>
              <a:spcAft>
                <a:spcPts val="0"/>
              </a:spcAft>
              <a:buSzPts val="2100"/>
              <a:buChar char="o"/>
            </a:pPr>
            <a:r>
              <a:rPr lang="en-US" sz="2000" dirty="0"/>
              <a:t>Consider including customer departments, Legal, Finance and administration, City Clerk, and Data or IT</a:t>
            </a:r>
          </a:p>
          <a:p>
            <a:pPr marL="742950" lvl="1" indent="-279400" algn="l" rtl="0">
              <a:lnSpc>
                <a:spcPct val="100000"/>
              </a:lnSpc>
              <a:spcBef>
                <a:spcPts val="800"/>
              </a:spcBef>
              <a:spcAft>
                <a:spcPts val="0"/>
              </a:spcAft>
              <a:buSzPts val="1900"/>
              <a:buChar char="o"/>
            </a:pPr>
            <a:endParaRPr lang="en-US" sz="1900" dirty="0"/>
          </a:p>
          <a:p>
            <a:pPr marL="292100" indent="-285750">
              <a:spcBef>
                <a:spcPts val="800"/>
              </a:spcBef>
              <a:buSzPts val="1900"/>
            </a:pPr>
            <a:r>
              <a:rPr lang="en-US" sz="2200" b="1" i="0" u="none" strike="noStrike" dirty="0">
                <a:solidFill>
                  <a:srgbClr val="000000"/>
                </a:solidFill>
                <a:effectLst/>
                <a:latin typeface="Arial" panose="020B0604020202020204" pitchFamily="34" charset="0"/>
              </a:rPr>
              <a:t>Don’t omit frontline staff</a:t>
            </a:r>
            <a:r>
              <a:rPr lang="en-US" sz="2200" b="0" i="0" u="none" strike="noStrike" dirty="0">
                <a:solidFill>
                  <a:srgbClr val="000000"/>
                </a:solidFill>
                <a:effectLst/>
                <a:latin typeface="Arial" panose="020B0604020202020204" pitchFamily="34" charset="0"/>
              </a:rPr>
              <a:t> - they often have a better understanding of how the process actually happens on the ground than managers.</a:t>
            </a:r>
            <a:endParaRPr sz="2200" dirty="0"/>
          </a:p>
        </p:txBody>
      </p:sp>
      <p:sp>
        <p:nvSpPr>
          <p:cNvPr id="1295" name="Google Shape;1295;g115abbc0523_2_55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050"/>
              <a:buFont typeface="Arial"/>
              <a:buNone/>
            </a:pPr>
            <a:r>
              <a:rPr lang="en-US" sz="1050" b="0" i="0" u="none" strike="noStrike" cap="none">
                <a:solidFill>
                  <a:srgbClr val="888888"/>
                </a:solidFill>
                <a:latin typeface="Arial"/>
                <a:ea typeface="Arial"/>
                <a:cs typeface="Arial"/>
                <a:sym typeface="Arial"/>
              </a:rPr>
              <a:t>   </a:t>
            </a:r>
            <a:fld id="{00000000-1234-1234-1234-123412341234}" type="slidenum">
              <a:rPr lang="en-US" sz="1050" b="0" i="0" u="none" strike="noStrike" cap="none">
                <a:solidFill>
                  <a:srgbClr val="888888"/>
                </a:solidFill>
                <a:latin typeface="Arial"/>
                <a:ea typeface="Arial"/>
                <a:cs typeface="Arial"/>
                <a:sym typeface="Arial"/>
              </a:rPr>
              <a:t>15</a:t>
            </a:fld>
            <a:endParaRPr sz="1050" b="0" i="0" u="none" strike="noStrike" cap="none">
              <a:solidFill>
                <a:srgbClr val="888888"/>
              </a:solidFill>
              <a:latin typeface="Arial"/>
              <a:ea typeface="Arial"/>
              <a:cs typeface="Arial"/>
              <a:sym typeface="Arial"/>
            </a:endParaRPr>
          </a:p>
        </p:txBody>
      </p:sp>
      <p:sp>
        <p:nvSpPr>
          <p:cNvPr id="1296" name="Google Shape;1296;g115abbc0523_2_558"/>
          <p:cNvSpPr txBox="1">
            <a:spLocks noGrp="1"/>
          </p:cNvSpPr>
          <p:nvPr>
            <p:ph type="title"/>
          </p:nvPr>
        </p:nvSpPr>
        <p:spPr>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dirty="0"/>
              <a:t>2. Include the right staff.</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g11726472ecb_0_752"/>
          <p:cNvSpPr txBox="1">
            <a:spLocks noGrp="1"/>
          </p:cNvSpPr>
          <p:nvPr>
            <p:ph type="sldNum" idx="12"/>
          </p:nvPr>
        </p:nvSpPr>
        <p:spPr>
          <a:xfrm>
            <a:off x="11201400" y="6432490"/>
            <a:ext cx="6858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050"/>
              <a:buFont typeface="Arial"/>
              <a:buNone/>
            </a:pPr>
            <a:r>
              <a:rPr lang="en-US" sz="1050" b="0" i="0" u="none" strike="noStrike" cap="none">
                <a:solidFill>
                  <a:srgbClr val="888888"/>
                </a:solidFill>
                <a:latin typeface="Arial"/>
                <a:ea typeface="Arial"/>
                <a:cs typeface="Arial"/>
                <a:sym typeface="Arial"/>
              </a:rPr>
              <a:t>   </a:t>
            </a:r>
            <a:fld id="{00000000-1234-1234-1234-123412341234}" type="slidenum">
              <a:rPr lang="en-US" sz="1050" b="0" i="0" u="none" strike="noStrike" cap="none">
                <a:solidFill>
                  <a:srgbClr val="888888"/>
                </a:solidFill>
                <a:latin typeface="Arial"/>
                <a:ea typeface="Arial"/>
                <a:cs typeface="Arial"/>
                <a:sym typeface="Arial"/>
              </a:rPr>
              <a:t>16</a:t>
            </a:fld>
            <a:endParaRPr sz="1050" b="0" i="0" u="none" strike="noStrike" cap="none">
              <a:solidFill>
                <a:srgbClr val="888888"/>
              </a:solidFill>
              <a:latin typeface="Arial"/>
              <a:ea typeface="Arial"/>
              <a:cs typeface="Arial"/>
              <a:sym typeface="Arial"/>
            </a:endParaRPr>
          </a:p>
        </p:txBody>
      </p:sp>
      <p:sp>
        <p:nvSpPr>
          <p:cNvPr id="1305" name="Google Shape;1305;g11726472ecb_0_752"/>
          <p:cNvSpPr txBox="1">
            <a:spLocks noGrp="1"/>
          </p:cNvSpPr>
          <p:nvPr>
            <p:ph type="title"/>
          </p:nvPr>
        </p:nvSpPr>
        <p:spPr>
          <a:xfrm>
            <a:off x="599536" y="267419"/>
            <a:ext cx="109728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dirty="0"/>
              <a:t>3. Create the process map with your colleagues.</a:t>
            </a:r>
            <a:endParaRPr dirty="0"/>
          </a:p>
        </p:txBody>
      </p:sp>
      <p:sp>
        <p:nvSpPr>
          <p:cNvPr id="4" name="Google Shape;1126;g13702560492_2_815">
            <a:extLst>
              <a:ext uri="{FF2B5EF4-FFF2-40B4-BE49-F238E27FC236}">
                <a16:creationId xmlns:a16="http://schemas.microsoft.com/office/drawing/2014/main" id="{233ED614-82DE-5366-513A-38B6C4273DEC}"/>
              </a:ext>
            </a:extLst>
          </p:cNvPr>
          <p:cNvSpPr txBox="1">
            <a:spLocks noGrp="1"/>
          </p:cNvSpPr>
          <p:nvPr>
            <p:ph type="body" idx="1"/>
          </p:nvPr>
        </p:nvSpPr>
        <p:spPr>
          <a:xfrm>
            <a:off x="326249" y="2101516"/>
            <a:ext cx="7406045" cy="4260552"/>
          </a:xfrm>
          <a:prstGeom prst="rect">
            <a:avLst/>
          </a:prstGeom>
          <a:noFill/>
          <a:ln>
            <a:noFill/>
          </a:ln>
        </p:spPr>
        <p:txBody>
          <a:bodyPr spcFirstLastPara="1" wrap="square" lIns="91425" tIns="45700" rIns="91425" bIns="45700" anchor="t" anchorCtr="0">
            <a:noAutofit/>
          </a:bodyPr>
          <a:lstStyle/>
          <a:p>
            <a:pPr marL="342900" lvl="0" indent="-317500" algn="l" rtl="0">
              <a:lnSpc>
                <a:spcPct val="100000"/>
              </a:lnSpc>
              <a:spcBef>
                <a:spcPts val="1200"/>
              </a:spcBef>
              <a:spcAft>
                <a:spcPts val="0"/>
              </a:spcAft>
              <a:buSzPts val="2000"/>
              <a:buChar char="•"/>
            </a:pPr>
            <a:r>
              <a:rPr lang="en-US" sz="2000" b="1" dirty="0"/>
              <a:t>Your first goal of this session(s) is to create a shared understanding of the process.</a:t>
            </a:r>
            <a:r>
              <a:rPr lang="en-US" sz="2000" dirty="0"/>
              <a:t> Find out:</a:t>
            </a:r>
            <a:endParaRPr sz="2000" dirty="0"/>
          </a:p>
          <a:p>
            <a:pPr marL="742950" lvl="1" indent="-263525" algn="l" rtl="0">
              <a:lnSpc>
                <a:spcPct val="100000"/>
              </a:lnSpc>
              <a:spcBef>
                <a:spcPts val="1200"/>
              </a:spcBef>
              <a:spcAft>
                <a:spcPts val="0"/>
              </a:spcAft>
              <a:buSzPts val="1650"/>
              <a:buChar char="o"/>
            </a:pPr>
            <a:r>
              <a:rPr lang="en-US" sz="1650" dirty="0"/>
              <a:t>What steps are in the process</a:t>
            </a:r>
            <a:endParaRPr sz="1650" dirty="0"/>
          </a:p>
          <a:p>
            <a:pPr marL="742950" lvl="1" indent="-263525" algn="l" rtl="0">
              <a:lnSpc>
                <a:spcPct val="100000"/>
              </a:lnSpc>
              <a:spcBef>
                <a:spcPts val="1200"/>
              </a:spcBef>
              <a:spcAft>
                <a:spcPts val="0"/>
              </a:spcAft>
              <a:buSzPts val="1650"/>
              <a:buChar char="o"/>
            </a:pPr>
            <a:r>
              <a:rPr lang="en-US" sz="1650" dirty="0"/>
              <a:t>Who is responsible for each step</a:t>
            </a:r>
            <a:endParaRPr sz="1650" dirty="0"/>
          </a:p>
          <a:p>
            <a:pPr marL="742950" lvl="1" indent="-263525" algn="l" rtl="0">
              <a:lnSpc>
                <a:spcPct val="100000"/>
              </a:lnSpc>
              <a:spcBef>
                <a:spcPts val="1200"/>
              </a:spcBef>
              <a:spcAft>
                <a:spcPts val="0"/>
              </a:spcAft>
              <a:buSzPts val="1650"/>
              <a:buChar char="o"/>
            </a:pPr>
            <a:r>
              <a:rPr lang="en-US" sz="1650" dirty="0"/>
              <a:t>Quantify each step: number of days and resources associated with each step</a:t>
            </a:r>
            <a:endParaRPr sz="1650" dirty="0"/>
          </a:p>
          <a:p>
            <a:pPr marL="342900" lvl="0" indent="-317500" algn="l" rtl="0">
              <a:lnSpc>
                <a:spcPct val="100000"/>
              </a:lnSpc>
              <a:spcBef>
                <a:spcPts val="1200"/>
              </a:spcBef>
              <a:spcAft>
                <a:spcPts val="0"/>
              </a:spcAft>
              <a:buSzPts val="2000"/>
              <a:buChar char="•"/>
            </a:pPr>
            <a:r>
              <a:rPr lang="en-US" sz="2000" b="1" dirty="0"/>
              <a:t>Staff are busy, so craft a session that maximizes your time together. </a:t>
            </a:r>
            <a:endParaRPr sz="2000" b="1" dirty="0">
              <a:highlight>
                <a:srgbClr val="FFFF00"/>
              </a:highlight>
            </a:endParaRPr>
          </a:p>
          <a:p>
            <a:pPr marL="914400" lvl="1" indent="-333375" algn="l" rtl="0">
              <a:lnSpc>
                <a:spcPct val="100000"/>
              </a:lnSpc>
              <a:spcBef>
                <a:spcPts val="1200"/>
              </a:spcBef>
              <a:spcAft>
                <a:spcPts val="0"/>
              </a:spcAft>
              <a:buSzPts val="1650"/>
              <a:buChar char="o"/>
            </a:pPr>
            <a:r>
              <a:rPr lang="en-US" sz="1650" dirty="0"/>
              <a:t>A high-level outline of the process can jumpstart the session.</a:t>
            </a:r>
            <a:endParaRPr sz="1650" dirty="0"/>
          </a:p>
          <a:p>
            <a:pPr marL="914400" lvl="1" indent="-333375" algn="l" rtl="0">
              <a:lnSpc>
                <a:spcPct val="100000"/>
              </a:lnSpc>
              <a:spcBef>
                <a:spcPts val="1200"/>
              </a:spcBef>
              <a:spcAft>
                <a:spcPts val="0"/>
              </a:spcAft>
              <a:buSzPts val="1650"/>
              <a:buChar char="o"/>
            </a:pPr>
            <a:r>
              <a:rPr lang="en-US" sz="1650" dirty="0"/>
              <a:t>Following the session, gather missing information via one-off consultations with stakeholders.  </a:t>
            </a:r>
            <a:endParaRPr sz="1650" dirty="0"/>
          </a:p>
        </p:txBody>
      </p:sp>
      <p:sp>
        <p:nvSpPr>
          <p:cNvPr id="5" name="Google Shape;1127;g13702560492_2_815">
            <a:extLst>
              <a:ext uri="{FF2B5EF4-FFF2-40B4-BE49-F238E27FC236}">
                <a16:creationId xmlns:a16="http://schemas.microsoft.com/office/drawing/2014/main" id="{8ADE57F3-CA87-0767-D1BA-547876212A1B}"/>
              </a:ext>
            </a:extLst>
          </p:cNvPr>
          <p:cNvSpPr txBox="1">
            <a:spLocks/>
          </p:cNvSpPr>
          <p:nvPr/>
        </p:nvSpPr>
        <p:spPr>
          <a:xfrm>
            <a:off x="599536" y="916656"/>
            <a:ext cx="10448400" cy="1295297"/>
          </a:xfrm>
          <a:prstGeom prst="rect">
            <a:avLst/>
          </a:prstGeom>
          <a:solidFill>
            <a:schemeClr val="accent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spcBef>
                <a:spcPts val="2400"/>
              </a:spcBef>
              <a:buFont typeface="Arial"/>
              <a:buNone/>
            </a:pPr>
            <a:r>
              <a:rPr lang="en-US" sz="2000" dirty="0">
                <a:solidFill>
                  <a:schemeClr val="lt1"/>
                </a:solidFill>
              </a:rPr>
              <a:t>Conduct your first process mapping session in a </a:t>
            </a:r>
            <a:r>
              <a:rPr lang="en-US" sz="2000" b="1" dirty="0">
                <a:solidFill>
                  <a:schemeClr val="lt1"/>
                </a:solidFill>
              </a:rPr>
              <a:t>group setting</a:t>
            </a:r>
            <a:r>
              <a:rPr lang="en-US" sz="2000" dirty="0">
                <a:solidFill>
                  <a:schemeClr val="lt1"/>
                </a:solidFill>
              </a:rPr>
              <a:t> with those that are most involved in the process. Hold multiple sessions, if necessary for complex processes. </a:t>
            </a:r>
          </a:p>
        </p:txBody>
      </p:sp>
      <p:pic>
        <p:nvPicPr>
          <p:cNvPr id="6" name="Google Shape;1128;g13702560492_2_815">
            <a:extLst>
              <a:ext uri="{FF2B5EF4-FFF2-40B4-BE49-F238E27FC236}">
                <a16:creationId xmlns:a16="http://schemas.microsoft.com/office/drawing/2014/main" id="{011C4EBD-1FCA-781F-21D6-AD39589433ED}"/>
              </a:ext>
            </a:extLst>
          </p:cNvPr>
          <p:cNvPicPr preferRelativeResize="0"/>
          <p:nvPr/>
        </p:nvPicPr>
        <p:blipFill rotWithShape="1">
          <a:blip r:embed="rId3">
            <a:alphaModFix/>
          </a:blip>
          <a:srcRect/>
          <a:stretch/>
        </p:blipFill>
        <p:spPr>
          <a:xfrm>
            <a:off x="7732294" y="2827907"/>
            <a:ext cx="4237019" cy="2146327"/>
          </a:xfrm>
          <a:prstGeom prst="rect">
            <a:avLst/>
          </a:prstGeom>
          <a:noFill/>
          <a:ln w="9525" cap="flat" cmpd="sng">
            <a:solidFill>
              <a:srgbClr val="7D1224"/>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8E3A96-EB5D-7C6A-1881-C1D2D7C35706}"/>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17</a:t>
            </a:fld>
            <a:endParaRPr/>
          </a:p>
        </p:txBody>
      </p:sp>
      <p:sp>
        <p:nvSpPr>
          <p:cNvPr id="4" name="Title 3">
            <a:extLst>
              <a:ext uri="{FF2B5EF4-FFF2-40B4-BE49-F238E27FC236}">
                <a16:creationId xmlns:a16="http://schemas.microsoft.com/office/drawing/2014/main" id="{0E0FB659-8CA6-EBB0-6FB2-0BD9E7A0240B}"/>
              </a:ext>
            </a:extLst>
          </p:cNvPr>
          <p:cNvSpPr>
            <a:spLocks noGrp="1"/>
          </p:cNvSpPr>
          <p:nvPr>
            <p:ph type="title"/>
          </p:nvPr>
        </p:nvSpPr>
        <p:spPr>
          <a:xfrm>
            <a:off x="599536" y="267419"/>
            <a:ext cx="11287664" cy="538939"/>
          </a:xfrm>
        </p:spPr>
        <p:txBody>
          <a:bodyPr/>
          <a:lstStyle/>
          <a:p>
            <a:r>
              <a:rPr lang="en-US" dirty="0"/>
              <a:t>There are many ways to build a process map as a group.</a:t>
            </a:r>
          </a:p>
        </p:txBody>
      </p:sp>
      <p:sp>
        <p:nvSpPr>
          <p:cNvPr id="5" name="Google Shape;1135;g13702560492_2_827">
            <a:extLst>
              <a:ext uri="{FF2B5EF4-FFF2-40B4-BE49-F238E27FC236}">
                <a16:creationId xmlns:a16="http://schemas.microsoft.com/office/drawing/2014/main" id="{E2F4712A-4EF9-2F7E-B6E7-37F282FBE10A}"/>
              </a:ext>
            </a:extLst>
          </p:cNvPr>
          <p:cNvSpPr txBox="1"/>
          <p:nvPr/>
        </p:nvSpPr>
        <p:spPr>
          <a:xfrm>
            <a:off x="1054324" y="2510897"/>
            <a:ext cx="4412215" cy="83096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200"/>
              </a:spcBef>
              <a:spcAft>
                <a:spcPts val="0"/>
              </a:spcAft>
              <a:buClr>
                <a:srgbClr val="000000"/>
              </a:buClr>
              <a:buSzPts val="2200"/>
              <a:buFont typeface="Arial"/>
              <a:buNone/>
            </a:pPr>
            <a:r>
              <a:rPr lang="en-US" sz="1600" b="0" i="0" u="none" strike="noStrike" cap="none" dirty="0">
                <a:solidFill>
                  <a:schemeClr val="dk1"/>
                </a:solidFill>
                <a:latin typeface="Arial"/>
                <a:ea typeface="Arial"/>
                <a:cs typeface="Arial"/>
                <a:sym typeface="Arial"/>
              </a:rPr>
              <a:t>Sketching it out on </a:t>
            </a:r>
            <a:r>
              <a:rPr lang="en-US" sz="1600" b="1" i="0" u="none" strike="noStrike" cap="none" dirty="0">
                <a:solidFill>
                  <a:schemeClr val="dk1"/>
                </a:solidFill>
                <a:latin typeface="Arial"/>
                <a:ea typeface="Arial"/>
                <a:cs typeface="Arial"/>
                <a:sym typeface="Arial"/>
              </a:rPr>
              <a:t>poster paper</a:t>
            </a:r>
            <a:r>
              <a:rPr lang="en-US" sz="1600" b="0" i="0" u="none" strike="noStrike" cap="none" dirty="0">
                <a:solidFill>
                  <a:schemeClr val="dk1"/>
                </a:solidFill>
                <a:latin typeface="Arial"/>
                <a:ea typeface="Arial"/>
                <a:cs typeface="Arial"/>
                <a:sym typeface="Arial"/>
              </a:rPr>
              <a:t> or a</a:t>
            </a:r>
            <a:r>
              <a:rPr lang="en-US" sz="1600" b="1" i="0" u="none" strike="noStrike" cap="none" dirty="0">
                <a:solidFill>
                  <a:schemeClr val="dk1"/>
                </a:solidFill>
                <a:latin typeface="Arial"/>
                <a:ea typeface="Arial"/>
                <a:cs typeface="Arial"/>
                <a:sym typeface="Arial"/>
              </a:rPr>
              <a:t> dry erase board</a:t>
            </a:r>
            <a:r>
              <a:rPr lang="en-US" sz="1600" b="0" i="0" u="none" strike="noStrike" cap="none" dirty="0">
                <a:solidFill>
                  <a:schemeClr val="dk1"/>
                </a:solidFill>
                <a:latin typeface="Arial"/>
                <a:ea typeface="Arial"/>
                <a:cs typeface="Arial"/>
                <a:sym typeface="Arial"/>
              </a:rPr>
              <a:t>.</a:t>
            </a:r>
            <a:endParaRPr sz="1600" b="0" i="0" u="none" strike="noStrike" cap="none" dirty="0">
              <a:solidFill>
                <a:srgbClr val="000000"/>
              </a:solidFill>
              <a:latin typeface="Arial"/>
              <a:ea typeface="Arial"/>
              <a:cs typeface="Arial"/>
              <a:sym typeface="Arial"/>
            </a:endParaRPr>
          </a:p>
        </p:txBody>
      </p:sp>
      <p:sp>
        <p:nvSpPr>
          <p:cNvPr id="6" name="Google Shape;1136;g13702560492_2_827">
            <a:extLst>
              <a:ext uri="{FF2B5EF4-FFF2-40B4-BE49-F238E27FC236}">
                <a16:creationId xmlns:a16="http://schemas.microsoft.com/office/drawing/2014/main" id="{87792BA6-5C72-8F9A-4C8B-12865EF810B3}"/>
              </a:ext>
            </a:extLst>
          </p:cNvPr>
          <p:cNvSpPr txBox="1"/>
          <p:nvPr/>
        </p:nvSpPr>
        <p:spPr>
          <a:xfrm>
            <a:off x="1054324" y="5237715"/>
            <a:ext cx="4175401" cy="107718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200"/>
              </a:spcBef>
              <a:spcAft>
                <a:spcPts val="0"/>
              </a:spcAft>
              <a:buClr>
                <a:srgbClr val="000000"/>
              </a:buClr>
              <a:buSzPts val="2200"/>
              <a:buFont typeface="Arial"/>
              <a:buNone/>
            </a:pPr>
            <a:r>
              <a:rPr lang="en-US" sz="1600" b="0" i="0" u="none" strike="noStrike" cap="none" dirty="0">
                <a:solidFill>
                  <a:schemeClr val="dk1"/>
                </a:solidFill>
                <a:latin typeface="Arial"/>
                <a:ea typeface="Arial"/>
                <a:cs typeface="Arial"/>
                <a:sym typeface="Arial"/>
              </a:rPr>
              <a:t>Printing out a basic process map and asking participants to suggest edits and additional steps through </a:t>
            </a:r>
            <a:r>
              <a:rPr lang="en-US" sz="1600" b="1" i="0" u="none" strike="noStrike" cap="none" dirty="0">
                <a:solidFill>
                  <a:schemeClr val="dk1"/>
                </a:solidFill>
                <a:latin typeface="Arial"/>
                <a:ea typeface="Arial"/>
                <a:cs typeface="Arial"/>
                <a:sym typeface="Arial"/>
              </a:rPr>
              <a:t>different colored stickies</a:t>
            </a:r>
            <a:r>
              <a:rPr lang="en-US" sz="1600" b="0" i="0" u="none" strike="noStrike" cap="none" dirty="0">
                <a:solidFill>
                  <a:schemeClr val="dk1"/>
                </a:solidFill>
                <a:latin typeface="Arial"/>
                <a:ea typeface="Arial"/>
                <a:cs typeface="Arial"/>
                <a:sym typeface="Arial"/>
              </a:rPr>
              <a:t>.</a:t>
            </a:r>
            <a:endParaRPr sz="1600" b="0" i="0" u="none" strike="noStrike" cap="none" dirty="0">
              <a:solidFill>
                <a:schemeClr val="dk1"/>
              </a:solidFill>
              <a:latin typeface="Arial"/>
              <a:ea typeface="Arial"/>
              <a:cs typeface="Arial"/>
              <a:sym typeface="Arial"/>
            </a:endParaRPr>
          </a:p>
        </p:txBody>
      </p:sp>
      <p:pic>
        <p:nvPicPr>
          <p:cNvPr id="7" name="Google Shape;1137;g13702560492_2_827">
            <a:extLst>
              <a:ext uri="{FF2B5EF4-FFF2-40B4-BE49-F238E27FC236}">
                <a16:creationId xmlns:a16="http://schemas.microsoft.com/office/drawing/2014/main" id="{62DFB5DA-68F3-92C5-79F2-75284031E108}"/>
              </a:ext>
            </a:extLst>
          </p:cNvPr>
          <p:cNvPicPr preferRelativeResize="0"/>
          <p:nvPr/>
        </p:nvPicPr>
        <p:blipFill rotWithShape="1">
          <a:blip r:embed="rId3">
            <a:alphaModFix/>
          </a:blip>
          <a:srcRect l="41231"/>
          <a:stretch/>
        </p:blipFill>
        <p:spPr>
          <a:xfrm>
            <a:off x="1291192" y="3523758"/>
            <a:ext cx="3216090" cy="1841425"/>
          </a:xfrm>
          <a:prstGeom prst="rect">
            <a:avLst/>
          </a:prstGeom>
          <a:noFill/>
          <a:ln w="9525" cap="flat" cmpd="sng">
            <a:solidFill>
              <a:srgbClr val="A71930"/>
            </a:solidFill>
            <a:prstDash val="solid"/>
            <a:round/>
            <a:headEnd type="none" w="sm" len="sm"/>
            <a:tailEnd type="none" w="sm" len="sm"/>
          </a:ln>
        </p:spPr>
      </p:pic>
      <p:pic>
        <p:nvPicPr>
          <p:cNvPr id="8" name="Google Shape;1138;g13702560492_2_827">
            <a:extLst>
              <a:ext uri="{FF2B5EF4-FFF2-40B4-BE49-F238E27FC236}">
                <a16:creationId xmlns:a16="http://schemas.microsoft.com/office/drawing/2014/main" id="{CCD56714-E21D-39F5-2787-60D182139013}"/>
              </a:ext>
            </a:extLst>
          </p:cNvPr>
          <p:cNvPicPr preferRelativeResize="0"/>
          <p:nvPr/>
        </p:nvPicPr>
        <p:blipFill rotWithShape="1">
          <a:blip r:embed="rId4">
            <a:alphaModFix/>
          </a:blip>
          <a:srcRect/>
          <a:stretch/>
        </p:blipFill>
        <p:spPr>
          <a:xfrm>
            <a:off x="1153947" y="1320013"/>
            <a:ext cx="1840577" cy="1008989"/>
          </a:xfrm>
          <a:prstGeom prst="rect">
            <a:avLst/>
          </a:prstGeom>
          <a:noFill/>
          <a:ln>
            <a:noFill/>
          </a:ln>
        </p:spPr>
      </p:pic>
      <p:pic>
        <p:nvPicPr>
          <p:cNvPr id="10" name="Google Shape;1140;g13702560492_2_827">
            <a:extLst>
              <a:ext uri="{FF2B5EF4-FFF2-40B4-BE49-F238E27FC236}">
                <a16:creationId xmlns:a16="http://schemas.microsoft.com/office/drawing/2014/main" id="{93278E97-1423-E9E6-62A0-0E02C5199BED}"/>
              </a:ext>
            </a:extLst>
          </p:cNvPr>
          <p:cNvPicPr preferRelativeResize="0"/>
          <p:nvPr/>
        </p:nvPicPr>
        <p:blipFill rotWithShape="1">
          <a:blip r:embed="rId5">
            <a:alphaModFix/>
          </a:blip>
          <a:srcRect/>
          <a:stretch/>
        </p:blipFill>
        <p:spPr>
          <a:xfrm>
            <a:off x="6572846" y="3165781"/>
            <a:ext cx="3738524" cy="2032825"/>
          </a:xfrm>
          <a:prstGeom prst="rect">
            <a:avLst/>
          </a:prstGeom>
          <a:noFill/>
          <a:ln>
            <a:noFill/>
          </a:ln>
        </p:spPr>
      </p:pic>
      <p:sp>
        <p:nvSpPr>
          <p:cNvPr id="12" name="Google Shape;1142;g13702560492_2_827">
            <a:extLst>
              <a:ext uri="{FF2B5EF4-FFF2-40B4-BE49-F238E27FC236}">
                <a16:creationId xmlns:a16="http://schemas.microsoft.com/office/drawing/2014/main" id="{8B3DCCE2-85E4-C073-099A-F51472EEA121}"/>
              </a:ext>
            </a:extLst>
          </p:cNvPr>
          <p:cNvSpPr txBox="1"/>
          <p:nvPr/>
        </p:nvSpPr>
        <p:spPr>
          <a:xfrm>
            <a:off x="8860276" y="1077334"/>
            <a:ext cx="2569500" cy="166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200"/>
              </a:spcBef>
              <a:spcAft>
                <a:spcPts val="0"/>
              </a:spcAft>
              <a:buClr>
                <a:srgbClr val="000000"/>
              </a:buClr>
              <a:buSzPts val="2200"/>
              <a:buFont typeface="Arial"/>
              <a:buNone/>
            </a:pPr>
            <a:r>
              <a:rPr lang="en-US" sz="1600" b="0" i="0" u="none" strike="noStrike" cap="none" dirty="0">
                <a:solidFill>
                  <a:schemeClr val="dk1"/>
                </a:solidFill>
                <a:latin typeface="Arial"/>
                <a:ea typeface="Arial"/>
                <a:cs typeface="Arial"/>
                <a:sym typeface="Arial"/>
              </a:rPr>
              <a:t>Asking participants to first </a:t>
            </a:r>
            <a:r>
              <a:rPr lang="en-US" sz="1600" b="1" i="0" u="none" strike="noStrike" cap="none" dirty="0">
                <a:solidFill>
                  <a:schemeClr val="dk1"/>
                </a:solidFill>
                <a:latin typeface="Arial"/>
                <a:ea typeface="Arial"/>
                <a:cs typeface="Arial"/>
                <a:sym typeface="Arial"/>
              </a:rPr>
              <a:t>draft their own simple process maps</a:t>
            </a:r>
            <a:r>
              <a:rPr lang="en-US" sz="1600" b="0" i="0" u="none" strike="noStrike" cap="none" dirty="0">
                <a:solidFill>
                  <a:schemeClr val="dk1"/>
                </a:solidFill>
                <a:latin typeface="Arial"/>
                <a:ea typeface="Arial"/>
                <a:cs typeface="Arial"/>
                <a:sym typeface="Arial"/>
              </a:rPr>
              <a:t>, then have them compare with each other and your prepared process map. </a:t>
            </a:r>
            <a:endParaRPr sz="1600" b="0" i="0" u="none" strike="noStrike" cap="none" dirty="0">
              <a:solidFill>
                <a:schemeClr val="dk1"/>
              </a:solidFill>
              <a:latin typeface="Arial"/>
              <a:ea typeface="Arial"/>
              <a:cs typeface="Arial"/>
              <a:sym typeface="Arial"/>
            </a:endParaRPr>
          </a:p>
        </p:txBody>
      </p:sp>
      <p:sp>
        <p:nvSpPr>
          <p:cNvPr id="13" name="Google Shape;1143;g13702560492_2_827">
            <a:extLst>
              <a:ext uri="{FF2B5EF4-FFF2-40B4-BE49-F238E27FC236}">
                <a16:creationId xmlns:a16="http://schemas.microsoft.com/office/drawing/2014/main" id="{A47DE787-8125-6A84-2DC4-DFD47A054B8F}"/>
              </a:ext>
            </a:extLst>
          </p:cNvPr>
          <p:cNvSpPr txBox="1"/>
          <p:nvPr/>
        </p:nvSpPr>
        <p:spPr>
          <a:xfrm>
            <a:off x="6572846" y="5248648"/>
            <a:ext cx="3483900" cy="1416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200"/>
              </a:spcBef>
              <a:spcAft>
                <a:spcPts val="0"/>
              </a:spcAft>
              <a:buClr>
                <a:srgbClr val="000000"/>
              </a:buClr>
              <a:buSzPts val="2200"/>
              <a:buFont typeface="Arial"/>
              <a:buNone/>
            </a:pPr>
            <a:r>
              <a:rPr lang="en-US" sz="1600" b="0" i="0" u="none" strike="noStrike" cap="none" dirty="0">
                <a:solidFill>
                  <a:schemeClr val="dk1"/>
                </a:solidFill>
                <a:latin typeface="Arial"/>
                <a:ea typeface="Arial"/>
                <a:cs typeface="Arial"/>
                <a:sym typeface="Arial"/>
              </a:rPr>
              <a:t>Revise and add steps using a </a:t>
            </a:r>
            <a:r>
              <a:rPr lang="en-US" sz="1600" b="1" i="0" u="none" strike="noStrike" cap="none" dirty="0">
                <a:solidFill>
                  <a:schemeClr val="dk1"/>
                </a:solidFill>
                <a:latin typeface="Arial"/>
                <a:ea typeface="Arial"/>
                <a:cs typeface="Arial"/>
                <a:sym typeface="Arial"/>
              </a:rPr>
              <a:t>shared spreadsheet</a:t>
            </a:r>
            <a:r>
              <a:rPr lang="en-US" sz="1600" b="0" i="0" u="none" strike="noStrike" cap="none" dirty="0">
                <a:solidFill>
                  <a:schemeClr val="dk1"/>
                </a:solidFill>
                <a:latin typeface="Arial"/>
                <a:ea typeface="Arial"/>
                <a:cs typeface="Arial"/>
                <a:sym typeface="Arial"/>
              </a:rPr>
              <a:t> - an excellent choice for remote teams!</a:t>
            </a: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200"/>
              <a:buFont typeface="Arial"/>
              <a:buNone/>
            </a:pPr>
            <a:endParaRPr sz="2200" b="0" i="0" u="none" strike="noStrike" cap="none" dirty="0">
              <a:solidFill>
                <a:schemeClr val="dk1"/>
              </a:solidFill>
              <a:latin typeface="Arial"/>
              <a:ea typeface="Arial"/>
              <a:cs typeface="Arial"/>
              <a:sym typeface="Arial"/>
            </a:endParaRPr>
          </a:p>
        </p:txBody>
      </p:sp>
      <p:pic>
        <p:nvPicPr>
          <p:cNvPr id="1026" name="Picture 2" descr="Amazon.com : Post-it Super Sticky Easel Pad, 25 in x 30 in, White, 30 Sheets/Pad,  2 Pad/Pack, Large White Premium Self Stick Flip Chart Paper, Super Sticking  Power (559) : Post It">
            <a:extLst>
              <a:ext uri="{FF2B5EF4-FFF2-40B4-BE49-F238E27FC236}">
                <a16:creationId xmlns:a16="http://schemas.microsoft.com/office/drawing/2014/main" id="{9E4AD4EE-851F-C6B8-E828-0460288759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7931" y="813719"/>
            <a:ext cx="1840578" cy="18405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6,579 Hand Drawn Flow Chart Stock Photos, Pictures &amp; Royalty-Free Images -  iStock">
            <a:extLst>
              <a:ext uri="{FF2B5EF4-FFF2-40B4-BE49-F238E27FC236}">
                <a16:creationId xmlns:a16="http://schemas.microsoft.com/office/drawing/2014/main" id="{EE83295E-63F6-2EF7-E76D-23FCDF180C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0639" y="1188902"/>
            <a:ext cx="2645707" cy="1763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861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g11726472ecb_0_720"/>
          <p:cNvSpPr txBox="1">
            <a:spLocks noGrp="1"/>
          </p:cNvSpPr>
          <p:nvPr>
            <p:ph type="title"/>
          </p:nvPr>
        </p:nvSpPr>
        <p:spPr>
          <a:xfrm>
            <a:off x="609600" y="228600"/>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a:buNone/>
            </a:pPr>
            <a:r>
              <a:rPr lang="en-US" dirty="0"/>
              <a:t>Practice mapping on your own!</a:t>
            </a:r>
            <a:endParaRPr b="0" dirty="0"/>
          </a:p>
        </p:txBody>
      </p:sp>
      <p:sp>
        <p:nvSpPr>
          <p:cNvPr id="1263" name="Google Shape;1263;g11726472ecb_0_720"/>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Tree>
    <p:extLst>
      <p:ext uri="{BB962C8B-B14F-4D97-AF65-F5344CB8AC3E}">
        <p14:creationId xmlns:p14="http://schemas.microsoft.com/office/powerpoint/2010/main" val="1008095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FF1804-40BC-1556-08B4-EDFD5F011927}"/>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19</a:t>
            </a:fld>
            <a:endParaRPr/>
          </a:p>
        </p:txBody>
      </p:sp>
      <p:sp>
        <p:nvSpPr>
          <p:cNvPr id="4" name="Title 3">
            <a:extLst>
              <a:ext uri="{FF2B5EF4-FFF2-40B4-BE49-F238E27FC236}">
                <a16:creationId xmlns:a16="http://schemas.microsoft.com/office/drawing/2014/main" id="{61DE4735-E6C0-222E-F390-364F22FBF604}"/>
              </a:ext>
            </a:extLst>
          </p:cNvPr>
          <p:cNvSpPr>
            <a:spLocks noGrp="1"/>
          </p:cNvSpPr>
          <p:nvPr>
            <p:ph type="title"/>
          </p:nvPr>
        </p:nvSpPr>
        <p:spPr/>
        <p:txBody>
          <a:bodyPr/>
          <a:lstStyle/>
          <a:p>
            <a:r>
              <a:rPr lang="en-US" dirty="0"/>
              <a:t>Build a sample process map </a:t>
            </a:r>
          </a:p>
        </p:txBody>
      </p:sp>
      <p:sp>
        <p:nvSpPr>
          <p:cNvPr id="8" name="Google Shape;1156;g13702560492_2_850">
            <a:extLst>
              <a:ext uri="{FF2B5EF4-FFF2-40B4-BE49-F238E27FC236}">
                <a16:creationId xmlns:a16="http://schemas.microsoft.com/office/drawing/2014/main" id="{ACB67475-027E-5216-63A7-9D4777315D81}"/>
              </a:ext>
            </a:extLst>
          </p:cNvPr>
          <p:cNvSpPr txBox="1"/>
          <p:nvPr/>
        </p:nvSpPr>
        <p:spPr>
          <a:xfrm>
            <a:off x="845550" y="1219587"/>
            <a:ext cx="10355850" cy="584735"/>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lt1"/>
                </a:solidFill>
                <a:latin typeface="Arial"/>
                <a:ea typeface="Arial"/>
                <a:cs typeface="Arial"/>
                <a:sym typeface="Arial"/>
              </a:rPr>
              <a:t>Practice the following task:</a:t>
            </a:r>
            <a:endParaRPr dirty="0"/>
          </a:p>
        </p:txBody>
      </p:sp>
      <p:sp>
        <p:nvSpPr>
          <p:cNvPr id="9" name="Google Shape;1157;g13702560492_2_850">
            <a:extLst>
              <a:ext uri="{FF2B5EF4-FFF2-40B4-BE49-F238E27FC236}">
                <a16:creationId xmlns:a16="http://schemas.microsoft.com/office/drawing/2014/main" id="{229C73A6-80F1-1F92-0B8F-3A5C08B0FC3A}"/>
              </a:ext>
            </a:extLst>
          </p:cNvPr>
          <p:cNvSpPr/>
          <p:nvPr/>
        </p:nvSpPr>
        <p:spPr>
          <a:xfrm>
            <a:off x="845550" y="1793062"/>
            <a:ext cx="10355850" cy="43839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You are looking to buy a new vehicle in the next two months. You rely on this form of transportation for work and family obligations daily, so timeliness is critical. You have a budget of $10k. </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a:solidFill>
                  <a:schemeClr val="dk1"/>
                </a:solidFill>
              </a:rPr>
              <a:t>On your own or with colleagues</a:t>
            </a:r>
            <a:r>
              <a:rPr lang="en-US" sz="1800" b="1" dirty="0">
                <a:solidFill>
                  <a:schemeClr val="dk1"/>
                </a:solidFill>
                <a:latin typeface="Arial"/>
                <a:ea typeface="Arial"/>
                <a:cs typeface="Arial"/>
                <a:sym typeface="Arial"/>
              </a:rPr>
              <a:t>, map out the process of buying a new vehicle from start to finish. </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Consider the following:</a:t>
            </a:r>
            <a:endParaRPr dirty="0"/>
          </a:p>
          <a:p>
            <a:pPr marL="742950" marR="0" lvl="1" indent="-285750" algn="l" rtl="0">
              <a:spcBef>
                <a:spcPts val="0"/>
              </a:spcBef>
              <a:spcAft>
                <a:spcPts val="0"/>
              </a:spcAft>
              <a:buClr>
                <a:schemeClr val="dk1"/>
              </a:buClr>
              <a:buSzPts val="1800"/>
              <a:buFont typeface="Noto Sans Symbols"/>
              <a:buChar char="▪"/>
            </a:pPr>
            <a:r>
              <a:rPr lang="en-US" sz="1800" b="0" i="0" u="none" strike="noStrike" cap="none" dirty="0">
                <a:solidFill>
                  <a:schemeClr val="dk1"/>
                </a:solidFill>
                <a:latin typeface="Arial"/>
                <a:ea typeface="Arial"/>
                <a:cs typeface="Arial"/>
                <a:sym typeface="Arial"/>
              </a:rPr>
              <a:t>What steps must you take to complete the task?</a:t>
            </a:r>
            <a:endParaRPr dirty="0"/>
          </a:p>
          <a:p>
            <a:pPr marL="742950" marR="0" lvl="1" indent="-285750" algn="l" rtl="0">
              <a:spcBef>
                <a:spcPts val="0"/>
              </a:spcBef>
              <a:spcAft>
                <a:spcPts val="0"/>
              </a:spcAft>
              <a:buClr>
                <a:schemeClr val="dk1"/>
              </a:buClr>
              <a:buSzPts val="1800"/>
              <a:buFont typeface="Noto Sans Symbols"/>
              <a:buChar char="▪"/>
            </a:pPr>
            <a:r>
              <a:rPr lang="en-US" sz="1800" b="0" i="0" u="none" strike="noStrike" cap="none" dirty="0">
                <a:solidFill>
                  <a:schemeClr val="dk1"/>
                </a:solidFill>
                <a:latin typeface="Arial"/>
                <a:ea typeface="Arial"/>
                <a:cs typeface="Arial"/>
                <a:sym typeface="Arial"/>
              </a:rPr>
              <a:t>How much time will you need for each step?</a:t>
            </a:r>
            <a:endParaRPr dirty="0"/>
          </a:p>
          <a:p>
            <a:pPr marL="742950" marR="0" lvl="1" indent="-285750" algn="l" rtl="0">
              <a:spcBef>
                <a:spcPts val="0"/>
              </a:spcBef>
              <a:spcAft>
                <a:spcPts val="0"/>
              </a:spcAft>
              <a:buClr>
                <a:schemeClr val="dk1"/>
              </a:buClr>
              <a:buSzPts val="1800"/>
              <a:buFont typeface="Noto Sans Symbols"/>
              <a:buChar char="▪"/>
            </a:pPr>
            <a:r>
              <a:rPr lang="en-US" sz="1800" b="0" i="0" u="none" strike="noStrike" cap="none" dirty="0">
                <a:solidFill>
                  <a:schemeClr val="dk1"/>
                </a:solidFill>
                <a:latin typeface="Arial"/>
                <a:ea typeface="Arial"/>
                <a:cs typeface="Arial"/>
                <a:sym typeface="Arial"/>
              </a:rPr>
              <a:t>Who is involved? What are they responsible for?</a:t>
            </a:r>
            <a:endParaRPr dirty="0"/>
          </a:p>
          <a:p>
            <a:pPr marL="742950" marR="0" lvl="1" indent="-285750" algn="l" rtl="0">
              <a:spcBef>
                <a:spcPts val="0"/>
              </a:spcBef>
              <a:spcAft>
                <a:spcPts val="0"/>
              </a:spcAft>
              <a:buClr>
                <a:schemeClr val="dk1"/>
              </a:buClr>
              <a:buSzPts val="1800"/>
              <a:buFont typeface="Noto Sans Symbols"/>
              <a:buChar char="▪"/>
            </a:pPr>
            <a:r>
              <a:rPr lang="en-US" sz="1800" b="0" i="0" u="none" strike="noStrike" cap="none" dirty="0">
                <a:solidFill>
                  <a:schemeClr val="dk1"/>
                </a:solidFill>
                <a:latin typeface="Arial"/>
                <a:ea typeface="Arial"/>
                <a:cs typeface="Arial"/>
                <a:sym typeface="Arial"/>
              </a:rPr>
              <a:t>What decision points </a:t>
            </a:r>
            <a:r>
              <a:rPr lang="en-US" sz="1800" dirty="0">
                <a:solidFill>
                  <a:schemeClr val="dk1"/>
                </a:solidFill>
              </a:rPr>
              <a:t>will you hit? </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Use poster paper as your base and sticky notes to indicate main steps. Be sure to show the connection points, decisions, and actors involved. </a:t>
            </a:r>
            <a:endParaRPr sz="18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16306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g115abbc0523_2_189"/>
          <p:cNvSpPr txBox="1">
            <a:spLocks noGrp="1"/>
          </p:cNvSpPr>
          <p:nvPr>
            <p:ph type="title"/>
          </p:nvPr>
        </p:nvSpPr>
        <p:spPr>
          <a:xfrm>
            <a:off x="609600" y="680261"/>
            <a:ext cx="10972800" cy="538939"/>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rgbClr val="7D1224"/>
              </a:buClr>
              <a:buSzPts val="3200"/>
              <a:buFont typeface="Arial"/>
              <a:buNone/>
            </a:pPr>
            <a:r>
              <a:rPr lang="en-US"/>
              <a:t>Agenda</a:t>
            </a:r>
            <a:endParaRPr/>
          </a:p>
        </p:txBody>
      </p:sp>
      <p:sp>
        <p:nvSpPr>
          <p:cNvPr id="1178" name="Google Shape;1178;g115abbc0523_2_189"/>
          <p:cNvSpPr txBox="1">
            <a:spLocks noGrp="1"/>
          </p:cNvSpPr>
          <p:nvPr>
            <p:ph type="body" idx="2"/>
          </p:nvPr>
        </p:nvSpPr>
        <p:spPr>
          <a:xfrm>
            <a:off x="609600" y="1491250"/>
            <a:ext cx="11318400" cy="4259400"/>
          </a:xfrm>
          <a:prstGeom prst="rect">
            <a:avLst/>
          </a:prstGeom>
          <a:noFill/>
          <a:ln>
            <a:noFill/>
          </a:ln>
        </p:spPr>
        <p:txBody>
          <a:bodyPr spcFirstLastPara="1" wrap="square" lIns="91425" tIns="45700" rIns="91425" bIns="45700" anchor="t" anchorCtr="0">
            <a:noAutofit/>
          </a:bodyPr>
          <a:lstStyle/>
          <a:p>
            <a:pPr marL="342900" lvl="0" indent="-381000" algn="l" rtl="0">
              <a:lnSpc>
                <a:spcPct val="100000"/>
              </a:lnSpc>
              <a:spcBef>
                <a:spcPts val="0"/>
              </a:spcBef>
              <a:spcAft>
                <a:spcPts val="0"/>
              </a:spcAft>
              <a:buSzPts val="3000"/>
              <a:buChar char="•"/>
            </a:pPr>
            <a:r>
              <a:rPr lang="en-US" sz="2400" b="1" dirty="0"/>
              <a:t>Understanding and Building a Process Map</a:t>
            </a:r>
            <a:r>
              <a:rPr lang="en-US" sz="2400" dirty="0"/>
              <a:t>: What is a process map</a:t>
            </a:r>
            <a:r>
              <a:rPr lang="en-US" sz="24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t>
            </a:r>
            <a:r>
              <a:rPr lang="en-US" sz="2400" dirty="0"/>
              <a:t> How can it be a tool to accurately capture my procurement processes?</a:t>
            </a:r>
          </a:p>
          <a:p>
            <a:pPr marL="342900" lvl="0" indent="-381000" algn="l" rtl="0">
              <a:lnSpc>
                <a:spcPct val="100000"/>
              </a:lnSpc>
              <a:spcBef>
                <a:spcPts val="1600"/>
              </a:spcBef>
              <a:spcAft>
                <a:spcPts val="0"/>
              </a:spcAft>
              <a:buSzPts val="3000"/>
              <a:buChar char="•"/>
            </a:pPr>
            <a:r>
              <a:rPr lang="en-US" sz="2400" b="1" dirty="0"/>
              <a:t>Let’s Practice Mapping! </a:t>
            </a:r>
            <a:r>
              <a:rPr lang="en-US" sz="2400" dirty="0"/>
              <a:t>What are the steps to capture in a hypothetical scenario? How might I apply this approach in my jurisdiction?</a:t>
            </a:r>
          </a:p>
          <a:p>
            <a:pPr marL="342900" lvl="0" indent="-381000" algn="l" rtl="0">
              <a:lnSpc>
                <a:spcPct val="100000"/>
              </a:lnSpc>
              <a:spcBef>
                <a:spcPts val="1600"/>
              </a:spcBef>
              <a:spcAft>
                <a:spcPts val="0"/>
              </a:spcAft>
              <a:buSzPts val="3000"/>
              <a:buChar char="•"/>
            </a:pPr>
            <a:r>
              <a:rPr lang="en-US" sz="2400" b="1" dirty="0"/>
              <a:t>Moving from Documentation to Change</a:t>
            </a:r>
            <a:r>
              <a:rPr lang="en-US" sz="2400" dirty="0"/>
              <a:t>: How do I use my process map to diagnose and solve procurement efficiency challenges? </a:t>
            </a:r>
          </a:p>
          <a:p>
            <a:pPr marL="342900" lvl="0" indent="-342900" algn="l" rtl="0">
              <a:lnSpc>
                <a:spcPct val="100000"/>
              </a:lnSpc>
              <a:spcBef>
                <a:spcPts val="1600"/>
              </a:spcBef>
              <a:spcAft>
                <a:spcPts val="1600"/>
              </a:spcAft>
              <a:buSzPts val="2400"/>
              <a:buChar char="•"/>
            </a:pPr>
            <a:r>
              <a:rPr lang="en-US" b="1" dirty="0"/>
              <a:t>Appendix</a:t>
            </a:r>
            <a:r>
              <a:rPr lang="en-US" dirty="0"/>
              <a:t>: sample slides for leading an initial process mapping session in your government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g115abbc0523_2_508"/>
          <p:cNvSpPr txBox="1">
            <a:spLocks noGrp="1"/>
          </p:cNvSpPr>
          <p:nvPr>
            <p:ph type="title"/>
          </p:nvPr>
        </p:nvSpPr>
        <p:spPr>
          <a:xfrm>
            <a:off x="609600" y="248400"/>
            <a:ext cx="109728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a:t>Flowchart Notation in Practice</a:t>
            </a:r>
            <a:endParaRPr/>
          </a:p>
        </p:txBody>
      </p:sp>
      <p:sp>
        <p:nvSpPr>
          <p:cNvPr id="1225" name="Google Shape;1225;g115abbc0523_2_508"/>
          <p:cNvSpPr/>
          <p:nvPr/>
        </p:nvSpPr>
        <p:spPr>
          <a:xfrm>
            <a:off x="5208175" y="2266200"/>
            <a:ext cx="2814300" cy="2458500"/>
          </a:xfrm>
          <a:prstGeom prst="diamond">
            <a:avLst/>
          </a:prstGeom>
          <a:solidFill>
            <a:srgbClr val="D9D9D9"/>
          </a:solidFill>
          <a:ln w="9525" cap="flat" cmpd="sng">
            <a:solidFill>
              <a:srgbClr val="AE24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Arial"/>
                <a:ea typeface="Arial"/>
                <a:cs typeface="Arial"/>
                <a:sym typeface="Arial"/>
              </a:rPr>
              <a:t>Yes</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Arial"/>
                <a:ea typeface="Arial"/>
                <a:cs typeface="Arial"/>
                <a:sym typeface="Arial"/>
              </a:rPr>
              <a:t>&lt;Question or Decision&gt;</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Arial"/>
                <a:ea typeface="Arial"/>
                <a:cs typeface="Arial"/>
                <a:sym typeface="Arial"/>
              </a:rPr>
              <a:t>No</a:t>
            </a:r>
            <a:endParaRPr sz="2000" b="0" i="0" u="none" strike="noStrike" cap="none">
              <a:solidFill>
                <a:srgbClr val="000000"/>
              </a:solidFill>
              <a:latin typeface="Arial"/>
              <a:ea typeface="Arial"/>
              <a:cs typeface="Arial"/>
              <a:sym typeface="Arial"/>
            </a:endParaRPr>
          </a:p>
        </p:txBody>
      </p:sp>
      <p:sp>
        <p:nvSpPr>
          <p:cNvPr id="1226" name="Google Shape;1226;g115abbc0523_2_508"/>
          <p:cNvSpPr/>
          <p:nvPr/>
        </p:nvSpPr>
        <p:spPr>
          <a:xfrm>
            <a:off x="8927106" y="1610965"/>
            <a:ext cx="2362200" cy="1143000"/>
          </a:xfrm>
          <a:prstGeom prst="rect">
            <a:avLst/>
          </a:prstGeom>
          <a:solidFill>
            <a:srgbClr val="A71930">
              <a:alpha val="49019"/>
            </a:srgbClr>
          </a:solidFill>
          <a:ln w="9525" cap="flat" cmpd="sng">
            <a:solidFill>
              <a:srgbClr val="AE24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Arial"/>
                <a:ea typeface="Arial"/>
                <a:cs typeface="Arial"/>
                <a:sym typeface="Arial"/>
              </a:rPr>
              <a:t>Who</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Arial"/>
                <a:ea typeface="Arial"/>
                <a:cs typeface="Arial"/>
                <a:sym typeface="Arial"/>
              </a:rPr>
              <a:t>Verb</a:t>
            </a:r>
            <a:endParaRPr sz="2000" b="0" i="0" u="none" strike="noStrike" cap="none">
              <a:solidFill>
                <a:srgbClr val="000000"/>
              </a:solidFill>
              <a:latin typeface="Arial"/>
              <a:ea typeface="Arial"/>
              <a:cs typeface="Arial"/>
              <a:sym typeface="Arial"/>
            </a:endParaRPr>
          </a:p>
        </p:txBody>
      </p:sp>
      <p:sp>
        <p:nvSpPr>
          <p:cNvPr id="1227" name="Google Shape;1227;g115abbc0523_2_508"/>
          <p:cNvSpPr/>
          <p:nvPr/>
        </p:nvSpPr>
        <p:spPr>
          <a:xfrm>
            <a:off x="8927106" y="4279553"/>
            <a:ext cx="2362200" cy="1143000"/>
          </a:xfrm>
          <a:prstGeom prst="rect">
            <a:avLst/>
          </a:prstGeom>
          <a:solidFill>
            <a:srgbClr val="A71930">
              <a:alpha val="49019"/>
            </a:srgbClr>
          </a:solidFill>
          <a:ln w="9525" cap="flat" cmpd="sng">
            <a:solidFill>
              <a:srgbClr val="AE24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Arial"/>
                <a:ea typeface="Arial"/>
                <a:cs typeface="Arial"/>
                <a:sym typeface="Arial"/>
              </a:rPr>
              <a:t>Who</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Arial"/>
                <a:ea typeface="Arial"/>
                <a:cs typeface="Arial"/>
                <a:sym typeface="Arial"/>
              </a:rPr>
              <a:t>+</a:t>
            </a: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Arial"/>
                <a:ea typeface="Arial"/>
                <a:cs typeface="Arial"/>
                <a:sym typeface="Arial"/>
              </a:rPr>
              <a:t>Verb</a:t>
            </a:r>
            <a:endParaRPr sz="2000" b="0" i="0" u="none" strike="noStrike" cap="none">
              <a:solidFill>
                <a:srgbClr val="000000"/>
              </a:solidFill>
              <a:latin typeface="Arial"/>
              <a:ea typeface="Arial"/>
              <a:cs typeface="Arial"/>
              <a:sym typeface="Arial"/>
            </a:endParaRPr>
          </a:p>
        </p:txBody>
      </p:sp>
      <p:cxnSp>
        <p:nvCxnSpPr>
          <p:cNvPr id="1228" name="Google Shape;1228;g115abbc0523_2_508"/>
          <p:cNvCxnSpPr/>
          <p:nvPr/>
        </p:nvCxnSpPr>
        <p:spPr>
          <a:xfrm>
            <a:off x="3273056" y="3495453"/>
            <a:ext cx="1934400" cy="7500"/>
          </a:xfrm>
          <a:prstGeom prst="straightConnector1">
            <a:avLst/>
          </a:prstGeom>
          <a:noFill/>
          <a:ln w="9525" cap="flat" cmpd="sng">
            <a:solidFill>
              <a:srgbClr val="A71930"/>
            </a:solidFill>
            <a:prstDash val="solid"/>
            <a:round/>
            <a:headEnd type="none" w="sm" len="sm"/>
            <a:tailEnd type="triangle" w="med" len="med"/>
          </a:ln>
        </p:spPr>
      </p:cxnSp>
      <p:cxnSp>
        <p:nvCxnSpPr>
          <p:cNvPr id="1229" name="Google Shape;1229;g115abbc0523_2_508"/>
          <p:cNvCxnSpPr>
            <a:stCxn id="1225" idx="0"/>
            <a:endCxn id="1226" idx="1"/>
          </p:cNvCxnSpPr>
          <p:nvPr/>
        </p:nvCxnSpPr>
        <p:spPr>
          <a:xfrm rot="-5400000">
            <a:off x="7729375" y="1068450"/>
            <a:ext cx="83700" cy="2311800"/>
          </a:xfrm>
          <a:prstGeom prst="bentConnector2">
            <a:avLst/>
          </a:prstGeom>
          <a:noFill/>
          <a:ln w="9525" cap="flat" cmpd="sng">
            <a:solidFill>
              <a:srgbClr val="A71930"/>
            </a:solidFill>
            <a:prstDash val="solid"/>
            <a:round/>
            <a:headEnd type="none" w="sm" len="sm"/>
            <a:tailEnd type="triangle" w="med" len="med"/>
          </a:ln>
        </p:spPr>
      </p:cxnSp>
      <p:cxnSp>
        <p:nvCxnSpPr>
          <p:cNvPr id="1230" name="Google Shape;1230;g115abbc0523_2_508"/>
          <p:cNvCxnSpPr>
            <a:stCxn id="1225" idx="2"/>
            <a:endCxn id="1227" idx="1"/>
          </p:cNvCxnSpPr>
          <p:nvPr/>
        </p:nvCxnSpPr>
        <p:spPr>
          <a:xfrm rot="-5400000" flipH="1">
            <a:off x="7708075" y="3631950"/>
            <a:ext cx="126300" cy="2311800"/>
          </a:xfrm>
          <a:prstGeom prst="bentConnector2">
            <a:avLst/>
          </a:prstGeom>
          <a:noFill/>
          <a:ln w="9525" cap="flat" cmpd="sng">
            <a:solidFill>
              <a:srgbClr val="A71930"/>
            </a:solidFill>
            <a:prstDash val="solid"/>
            <a:round/>
            <a:headEnd type="none" w="sm" len="sm"/>
            <a:tailEnd type="triangle" w="med" len="med"/>
          </a:ln>
        </p:spPr>
      </p:cxnSp>
      <p:sp>
        <p:nvSpPr>
          <p:cNvPr id="1231" name="Google Shape;1231;g115abbc0523_2_508"/>
          <p:cNvSpPr/>
          <p:nvPr/>
        </p:nvSpPr>
        <p:spPr>
          <a:xfrm>
            <a:off x="910856" y="2923953"/>
            <a:ext cx="2362200" cy="1143000"/>
          </a:xfrm>
          <a:prstGeom prst="roundRect">
            <a:avLst>
              <a:gd name="adj" fmla="val 16667"/>
            </a:avLst>
          </a:prstGeom>
          <a:solidFill>
            <a:srgbClr val="A71930">
              <a:alpha val="49019"/>
            </a:srgbClr>
          </a:solidFill>
          <a:ln w="9525" cap="flat" cmpd="sng">
            <a:solidFill>
              <a:srgbClr val="AE24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dirty="0">
                <a:solidFill>
                  <a:schemeClr val="dk1"/>
                </a:solidFill>
                <a:latin typeface="Arial"/>
                <a:ea typeface="Arial"/>
                <a:cs typeface="Arial"/>
                <a:sym typeface="Arial"/>
              </a:rPr>
              <a:t>Who</a:t>
            </a:r>
            <a:endParaRPr sz="20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dirty="0">
                <a:solidFill>
                  <a:schemeClr val="dk1"/>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dirty="0">
                <a:solidFill>
                  <a:schemeClr val="dk1"/>
                </a:solidFill>
                <a:latin typeface="Arial"/>
                <a:ea typeface="Arial"/>
                <a:cs typeface="Arial"/>
                <a:sym typeface="Arial"/>
              </a:rPr>
              <a:t>Verb</a:t>
            </a:r>
            <a:endParaRPr sz="2000" b="0" i="0" u="none" strike="noStrike" cap="none" dirty="0">
              <a:solidFill>
                <a:srgbClr val="000000"/>
              </a:solidFill>
              <a:latin typeface="Arial"/>
              <a:ea typeface="Arial"/>
              <a:cs typeface="Arial"/>
              <a:sym typeface="Arial"/>
            </a:endParaRPr>
          </a:p>
        </p:txBody>
      </p:sp>
      <p:sp>
        <p:nvSpPr>
          <p:cNvPr id="1232" name="Google Shape;1232;g115abbc0523_2_508"/>
          <p:cNvSpPr txBox="1"/>
          <p:nvPr/>
        </p:nvSpPr>
        <p:spPr>
          <a:xfrm>
            <a:off x="960949" y="4144925"/>
            <a:ext cx="2168400" cy="178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200" b="1" i="0" u="none" strike="noStrike" cap="none">
                <a:solidFill>
                  <a:schemeClr val="dk1"/>
                </a:solidFill>
                <a:latin typeface="Arial"/>
                <a:ea typeface="Arial"/>
                <a:cs typeface="Arial"/>
                <a:sym typeface="Arial"/>
              </a:rPr>
              <a:t>“Terminator” (oval)</a:t>
            </a:r>
            <a:endParaRPr sz="2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2200" b="0" i="0" u="none" strike="noStrike" cap="none">
                <a:solidFill>
                  <a:schemeClr val="dk1"/>
                </a:solidFill>
                <a:latin typeface="Arial"/>
                <a:ea typeface="Arial"/>
                <a:cs typeface="Arial"/>
                <a:sym typeface="Arial"/>
              </a:rPr>
              <a:t>represents the start and end point(s)</a:t>
            </a:r>
            <a:endParaRPr sz="2200" b="0" i="0" u="none" strike="noStrike" cap="none">
              <a:solidFill>
                <a:srgbClr val="000000"/>
              </a:solidFill>
              <a:latin typeface="Arial"/>
              <a:ea typeface="Arial"/>
              <a:cs typeface="Arial"/>
              <a:sym typeface="Arial"/>
            </a:endParaRPr>
          </a:p>
        </p:txBody>
      </p:sp>
      <p:sp>
        <p:nvSpPr>
          <p:cNvPr id="1233" name="Google Shape;1233;g115abbc0523_2_508"/>
          <p:cNvSpPr txBox="1"/>
          <p:nvPr/>
        </p:nvSpPr>
        <p:spPr>
          <a:xfrm>
            <a:off x="4386063" y="1587225"/>
            <a:ext cx="17988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200" b="1" i="0" u="none" strike="noStrike" cap="none">
                <a:solidFill>
                  <a:schemeClr val="dk1"/>
                </a:solidFill>
                <a:latin typeface="Arial"/>
                <a:ea typeface="Arial"/>
                <a:cs typeface="Arial"/>
                <a:sym typeface="Arial"/>
              </a:rPr>
              <a:t>Diamonds </a:t>
            </a:r>
            <a:r>
              <a:rPr lang="en-US" sz="2200" b="0" i="0" u="none" strike="noStrike" cap="none">
                <a:solidFill>
                  <a:schemeClr val="dk1"/>
                </a:solidFill>
                <a:latin typeface="Arial"/>
                <a:ea typeface="Arial"/>
                <a:cs typeface="Arial"/>
                <a:sym typeface="Arial"/>
              </a:rPr>
              <a:t>are decision points</a:t>
            </a:r>
            <a:endParaRPr sz="2200" b="0" i="0" u="none" strike="noStrike" cap="none">
              <a:solidFill>
                <a:srgbClr val="000000"/>
              </a:solidFill>
              <a:latin typeface="Arial"/>
              <a:ea typeface="Arial"/>
              <a:cs typeface="Arial"/>
              <a:sym typeface="Arial"/>
            </a:endParaRPr>
          </a:p>
        </p:txBody>
      </p:sp>
      <p:sp>
        <p:nvSpPr>
          <p:cNvPr id="1234" name="Google Shape;1234;g115abbc0523_2_508"/>
          <p:cNvSpPr txBox="1"/>
          <p:nvPr/>
        </p:nvSpPr>
        <p:spPr>
          <a:xfrm>
            <a:off x="8927112" y="787200"/>
            <a:ext cx="23622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200" b="1" i="0" u="none" strike="noStrike" cap="none">
                <a:solidFill>
                  <a:schemeClr val="dk1"/>
                </a:solidFill>
                <a:latin typeface="Arial"/>
                <a:ea typeface="Arial"/>
                <a:cs typeface="Arial"/>
                <a:sym typeface="Arial"/>
              </a:rPr>
              <a:t>Boxes </a:t>
            </a:r>
            <a:r>
              <a:rPr lang="en-US" sz="2200" b="0" i="0" u="none" strike="noStrike" cap="none">
                <a:solidFill>
                  <a:schemeClr val="dk1"/>
                </a:solidFill>
                <a:latin typeface="Arial"/>
                <a:ea typeface="Arial"/>
                <a:cs typeface="Arial"/>
                <a:sym typeface="Arial"/>
              </a:rPr>
              <a:t>are</a:t>
            </a:r>
            <a:r>
              <a:rPr lang="en-US" sz="2200" b="1" i="0" u="none" strike="noStrike" cap="none">
                <a:solidFill>
                  <a:schemeClr val="dk1"/>
                </a:solidFill>
                <a:latin typeface="Arial"/>
                <a:ea typeface="Arial"/>
                <a:cs typeface="Arial"/>
                <a:sym typeface="Arial"/>
              </a:rPr>
              <a:t> </a:t>
            </a:r>
            <a:r>
              <a:rPr lang="en-US" sz="2200" b="0" i="0" u="none" strike="noStrike" cap="none">
                <a:solidFill>
                  <a:schemeClr val="dk1"/>
                </a:solidFill>
                <a:latin typeface="Arial"/>
                <a:ea typeface="Arial"/>
                <a:cs typeface="Arial"/>
                <a:sym typeface="Arial"/>
              </a:rPr>
              <a:t>steps in the process</a:t>
            </a:r>
            <a:endParaRPr sz="2200" b="0" i="0" u="none" strike="noStrike" cap="none">
              <a:solidFill>
                <a:srgbClr val="000000"/>
              </a:solidFill>
              <a:latin typeface="Arial"/>
              <a:ea typeface="Arial"/>
              <a:cs typeface="Arial"/>
              <a:sym typeface="Arial"/>
            </a:endParaRPr>
          </a:p>
        </p:txBody>
      </p:sp>
      <p:sp>
        <p:nvSpPr>
          <p:cNvPr id="1235" name="Google Shape;1235;g115abbc0523_2_508"/>
          <p:cNvSpPr txBox="1"/>
          <p:nvPr/>
        </p:nvSpPr>
        <p:spPr>
          <a:xfrm>
            <a:off x="3464472" y="3614150"/>
            <a:ext cx="16698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200" b="1" i="0" u="none" strike="noStrike" cap="none">
                <a:solidFill>
                  <a:schemeClr val="dk1"/>
                </a:solidFill>
                <a:latin typeface="Arial"/>
                <a:ea typeface="Arial"/>
                <a:cs typeface="Arial"/>
                <a:sym typeface="Arial"/>
              </a:rPr>
              <a:t>Arrow</a:t>
            </a:r>
            <a:endParaRPr sz="2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2200" b="0" i="0" u="none" strike="noStrike" cap="none">
                <a:solidFill>
                  <a:schemeClr val="dk1"/>
                </a:solidFill>
                <a:latin typeface="Arial"/>
                <a:ea typeface="Arial"/>
                <a:cs typeface="Arial"/>
                <a:sym typeface="Arial"/>
              </a:rPr>
              <a:t>represents direction of flow</a:t>
            </a:r>
            <a:endParaRPr sz="22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069B7CDB-6007-D8AA-D948-B9CE54AF3657}"/>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20</a:t>
            </a:fld>
            <a:endParaRPr/>
          </a:p>
        </p:txBody>
      </p:sp>
    </p:spTree>
    <p:extLst>
      <p:ext uri="{BB962C8B-B14F-4D97-AF65-F5344CB8AC3E}">
        <p14:creationId xmlns:p14="http://schemas.microsoft.com/office/powerpoint/2010/main" val="2540666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1386" name="Google Shape;1386;g11726472ecb_0_726"/>
          <p:cNvSpPr txBox="1">
            <a:spLocks noGrp="1"/>
          </p:cNvSpPr>
          <p:nvPr>
            <p:ph type="title"/>
          </p:nvPr>
        </p:nvSpPr>
        <p:spPr>
          <a:xfrm>
            <a:off x="609600" y="228600"/>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a:buNone/>
            </a:pPr>
            <a:r>
              <a:rPr lang="en-US" dirty="0"/>
              <a:t>Moving from documentation to change</a:t>
            </a:r>
            <a:endParaRPr b="0" dirty="0"/>
          </a:p>
        </p:txBody>
      </p:sp>
      <p:sp>
        <p:nvSpPr>
          <p:cNvPr id="1387" name="Google Shape;1387;g11726472ecb_0_726"/>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7229BA-1464-3CB4-2F39-1BAE660198C5}"/>
              </a:ext>
            </a:extLst>
          </p:cNvPr>
          <p:cNvSpPr>
            <a:spLocks noGrp="1"/>
          </p:cNvSpPr>
          <p:nvPr>
            <p:ph type="body" idx="1"/>
          </p:nvPr>
        </p:nvSpPr>
        <p:spPr>
          <a:xfrm>
            <a:off x="609600" y="2783263"/>
            <a:ext cx="10972800" cy="2645106"/>
          </a:xfrm>
        </p:spPr>
        <p:txBody>
          <a:bodyPr/>
          <a:lstStyle/>
          <a:p>
            <a:pPr rtl="0">
              <a:spcBef>
                <a:spcPts val="600"/>
              </a:spcBef>
              <a:spcAft>
                <a:spcPts val="600"/>
              </a:spcAft>
            </a:pPr>
            <a:r>
              <a:rPr lang="en-US" b="1" i="0" u="none" strike="noStrike" dirty="0">
                <a:solidFill>
                  <a:srgbClr val="000000"/>
                </a:solidFill>
                <a:effectLst/>
                <a:latin typeface="Arial" panose="020B0604020202020204" pitchFamily="34" charset="0"/>
              </a:rPr>
              <a:t>Step 1: </a:t>
            </a:r>
            <a:r>
              <a:rPr lang="en-US" b="0" i="0" u="none" strike="noStrike" dirty="0">
                <a:solidFill>
                  <a:srgbClr val="000000"/>
                </a:solidFill>
                <a:effectLst/>
                <a:latin typeface="Arial" panose="020B0604020202020204" pitchFamily="34" charset="0"/>
              </a:rPr>
              <a:t>Analyze your process map and identify focuses </a:t>
            </a:r>
            <a:endParaRPr lang="en-US" b="0" dirty="0">
              <a:effectLst/>
            </a:endParaRPr>
          </a:p>
          <a:p>
            <a:pPr rtl="0">
              <a:spcBef>
                <a:spcPts val="600"/>
              </a:spcBef>
              <a:spcAft>
                <a:spcPts val="600"/>
              </a:spcAft>
            </a:pPr>
            <a:r>
              <a:rPr lang="en-US" b="1" i="0" u="none" strike="noStrike" dirty="0">
                <a:solidFill>
                  <a:srgbClr val="000000"/>
                </a:solidFill>
                <a:effectLst/>
                <a:latin typeface="Arial" panose="020B0604020202020204" pitchFamily="34" charset="0"/>
              </a:rPr>
              <a:t>Step 2: </a:t>
            </a:r>
            <a:r>
              <a:rPr lang="en-US" b="0" i="0" u="none" strike="noStrike" dirty="0">
                <a:solidFill>
                  <a:srgbClr val="000000"/>
                </a:solidFill>
                <a:effectLst/>
                <a:latin typeface="Arial" panose="020B0604020202020204" pitchFamily="34" charset="0"/>
              </a:rPr>
              <a:t>Assess the risks and obstacles to change</a:t>
            </a:r>
            <a:endParaRPr lang="en-US" b="0" dirty="0">
              <a:effectLst/>
            </a:endParaRPr>
          </a:p>
          <a:p>
            <a:pPr rtl="0">
              <a:spcBef>
                <a:spcPts val="600"/>
              </a:spcBef>
              <a:spcAft>
                <a:spcPts val="600"/>
              </a:spcAft>
            </a:pPr>
            <a:r>
              <a:rPr lang="en-US" b="1" i="0" u="none" strike="noStrike" dirty="0">
                <a:solidFill>
                  <a:srgbClr val="000000"/>
                </a:solidFill>
                <a:effectLst/>
                <a:latin typeface="Arial" panose="020B0604020202020204" pitchFamily="34" charset="0"/>
              </a:rPr>
              <a:t>Step 3: </a:t>
            </a:r>
            <a:r>
              <a:rPr lang="en-US" b="0" i="0" u="none" strike="noStrike" dirty="0">
                <a:solidFill>
                  <a:srgbClr val="000000"/>
                </a:solidFill>
                <a:effectLst/>
                <a:latin typeface="Arial" panose="020B0604020202020204" pitchFamily="34" charset="0"/>
              </a:rPr>
              <a:t>Pilot process changes </a:t>
            </a:r>
            <a:endParaRPr lang="en-US" b="0" dirty="0">
              <a:effectLst/>
            </a:endParaRPr>
          </a:p>
          <a:p>
            <a:pPr rtl="0">
              <a:spcBef>
                <a:spcPts val="600"/>
              </a:spcBef>
              <a:spcAft>
                <a:spcPts val="600"/>
              </a:spcAft>
            </a:pPr>
            <a:r>
              <a:rPr lang="en-US" b="1" i="0" u="none" strike="noStrike" dirty="0">
                <a:solidFill>
                  <a:srgbClr val="000000"/>
                </a:solidFill>
                <a:effectLst/>
                <a:latin typeface="Arial" panose="020B0604020202020204" pitchFamily="34" charset="0"/>
              </a:rPr>
              <a:t>Step 4:</a:t>
            </a:r>
            <a:r>
              <a:rPr lang="en-US" b="0" i="0" u="none" strike="noStrike" dirty="0">
                <a:solidFill>
                  <a:srgbClr val="000000"/>
                </a:solidFill>
                <a:effectLst/>
                <a:latin typeface="Arial" panose="020B0604020202020204" pitchFamily="34" charset="0"/>
              </a:rPr>
              <a:t> Share, communicate, and engage staff from across your organization</a:t>
            </a:r>
            <a:endParaRPr lang="en-US" b="0" dirty="0">
              <a:effectLst/>
            </a:endParaRPr>
          </a:p>
        </p:txBody>
      </p:sp>
      <p:sp>
        <p:nvSpPr>
          <p:cNvPr id="3" name="Slide Number Placeholder 2">
            <a:extLst>
              <a:ext uri="{FF2B5EF4-FFF2-40B4-BE49-F238E27FC236}">
                <a16:creationId xmlns:a16="http://schemas.microsoft.com/office/drawing/2014/main" id="{18FF1804-40BC-1556-08B4-EDFD5F011927}"/>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22</a:t>
            </a:fld>
            <a:endParaRPr/>
          </a:p>
        </p:txBody>
      </p:sp>
      <p:sp>
        <p:nvSpPr>
          <p:cNvPr id="4" name="Title 3">
            <a:extLst>
              <a:ext uri="{FF2B5EF4-FFF2-40B4-BE49-F238E27FC236}">
                <a16:creationId xmlns:a16="http://schemas.microsoft.com/office/drawing/2014/main" id="{61DE4735-E6C0-222E-F390-364F22FBF604}"/>
              </a:ext>
            </a:extLst>
          </p:cNvPr>
          <p:cNvSpPr>
            <a:spLocks noGrp="1"/>
          </p:cNvSpPr>
          <p:nvPr>
            <p:ph type="title"/>
          </p:nvPr>
        </p:nvSpPr>
        <p:spPr/>
        <p:txBody>
          <a:bodyPr/>
          <a:lstStyle/>
          <a:p>
            <a:r>
              <a:rPr lang="en-US" dirty="0"/>
              <a:t>Analyzing and solving challenges: step by step</a:t>
            </a:r>
          </a:p>
        </p:txBody>
      </p:sp>
      <p:sp>
        <p:nvSpPr>
          <p:cNvPr id="6" name="TextBox 5">
            <a:extLst>
              <a:ext uri="{FF2B5EF4-FFF2-40B4-BE49-F238E27FC236}">
                <a16:creationId xmlns:a16="http://schemas.microsoft.com/office/drawing/2014/main" id="{01ADFE34-44D5-A055-796E-9499D1545030}"/>
              </a:ext>
            </a:extLst>
          </p:cNvPr>
          <p:cNvSpPr txBox="1"/>
          <p:nvPr/>
        </p:nvSpPr>
        <p:spPr>
          <a:xfrm>
            <a:off x="800100" y="1429631"/>
            <a:ext cx="10591800" cy="1015663"/>
          </a:xfrm>
          <a:prstGeom prst="rect">
            <a:avLst/>
          </a:prstGeom>
          <a:solidFill>
            <a:schemeClr val="accent1"/>
          </a:solidFill>
        </p:spPr>
        <p:txBody>
          <a:bodyPr wrap="square">
            <a:spAutoFit/>
          </a:bodyPr>
          <a:lstStyle/>
          <a:p>
            <a:pPr algn="ctr" rtl="0">
              <a:spcBef>
                <a:spcPts val="2400"/>
              </a:spcBef>
              <a:spcAft>
                <a:spcPts val="0"/>
              </a:spcAft>
            </a:pPr>
            <a:r>
              <a:rPr lang="en-US" sz="2000" b="0" i="0" u="none" strike="noStrike" dirty="0">
                <a:solidFill>
                  <a:srgbClr val="FFFFFF"/>
                </a:solidFill>
                <a:effectLst/>
                <a:latin typeface="Arial" panose="020B0604020202020204" pitchFamily="34" charset="0"/>
              </a:rPr>
              <a:t>Once you have finalized your process map, what are your immediate next steps? How can you use the map to bring about change over time? Start with developing staff buy-in and alignment around where to focus efforts.</a:t>
            </a:r>
            <a:endParaRPr lang="en-US" sz="2000" dirty="0"/>
          </a:p>
        </p:txBody>
      </p:sp>
    </p:spTree>
    <p:extLst>
      <p:ext uri="{BB962C8B-B14F-4D97-AF65-F5344CB8AC3E}">
        <p14:creationId xmlns:p14="http://schemas.microsoft.com/office/powerpoint/2010/main" val="1077946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sp>
        <p:nvSpPr>
          <p:cNvPr id="2655" name="Google Shape;2655;g143e8c3a4b3_0_358"/>
          <p:cNvSpPr txBox="1">
            <a:spLocks noGrp="1"/>
          </p:cNvSpPr>
          <p:nvPr>
            <p:ph type="title"/>
          </p:nvPr>
        </p:nvSpPr>
        <p:spPr>
          <a:xfrm>
            <a:off x="609600" y="248400"/>
            <a:ext cx="109728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sz="3100" dirty="0"/>
              <a:t>Step 1: Analyze your process map</a:t>
            </a:r>
            <a:endParaRPr dirty="0"/>
          </a:p>
        </p:txBody>
      </p:sp>
      <p:sp>
        <p:nvSpPr>
          <p:cNvPr id="2656" name="Google Shape;2656;g143e8c3a4b3_0_358"/>
          <p:cNvSpPr txBox="1">
            <a:spLocks noGrp="1"/>
          </p:cNvSpPr>
          <p:nvPr>
            <p:ph type="body" idx="1"/>
          </p:nvPr>
        </p:nvSpPr>
        <p:spPr>
          <a:xfrm>
            <a:off x="609600" y="2065973"/>
            <a:ext cx="10972800" cy="40059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1000"/>
              </a:spcBef>
              <a:spcAft>
                <a:spcPts val="0"/>
              </a:spcAft>
              <a:buSzPts val="2000"/>
              <a:buChar char="•"/>
            </a:pPr>
            <a:r>
              <a:rPr lang="en-US" sz="2000" dirty="0"/>
              <a:t>Ask yourself and others:</a:t>
            </a:r>
            <a:endParaRPr sz="2000" dirty="0"/>
          </a:p>
          <a:p>
            <a:pPr marL="685800" lvl="1" indent="-234950">
              <a:spcBef>
                <a:spcPts val="1000"/>
              </a:spcBef>
              <a:buSzPts val="1900"/>
              <a:buChar char="•"/>
            </a:pPr>
            <a:r>
              <a:rPr lang="en-US" b="1" dirty="0"/>
              <a:t>What’s excessive?</a:t>
            </a:r>
            <a:r>
              <a:rPr lang="en-US" dirty="0"/>
              <a:t> Are there rounds of review or due diligence efforts that take more time than they’re worth? Are there too many steps given the importance of one sub-activity? </a:t>
            </a:r>
          </a:p>
          <a:p>
            <a:pPr marL="685800" lvl="1" indent="-234950">
              <a:spcBef>
                <a:spcPts val="1200"/>
              </a:spcBef>
              <a:buSzPts val="1900"/>
              <a:buChar char="•"/>
            </a:pPr>
            <a:r>
              <a:rPr lang="en-US" b="1" dirty="0"/>
              <a:t>What seems missing in this process?</a:t>
            </a:r>
            <a:r>
              <a:rPr lang="en-US" dirty="0"/>
              <a:t> Are there steps we can loop in to make our process more proactive, strategic, or value-add?</a:t>
            </a:r>
          </a:p>
          <a:p>
            <a:pPr marL="685800" lvl="1" indent="-234950">
              <a:spcBef>
                <a:spcPts val="1200"/>
              </a:spcBef>
              <a:buSzPts val="1900"/>
              <a:buChar char="•"/>
            </a:pPr>
            <a:r>
              <a:rPr lang="en-US" b="1" dirty="0"/>
              <a:t>Are things being done consistently? </a:t>
            </a:r>
            <a:r>
              <a:rPr lang="en-US" dirty="0"/>
              <a:t>Are there major discrepancies in whether steps are always followed? Do some people often skip certain steps? </a:t>
            </a:r>
          </a:p>
          <a:p>
            <a:pPr marL="685800" lvl="1" indent="-234950">
              <a:spcBef>
                <a:spcPts val="1200"/>
              </a:spcBef>
              <a:spcAft>
                <a:spcPts val="1200"/>
              </a:spcAft>
              <a:buSzPts val="1900"/>
              <a:buChar char="•"/>
            </a:pPr>
            <a:r>
              <a:rPr lang="en-US" b="1" dirty="0"/>
              <a:t>Does this process include the right people?</a:t>
            </a:r>
            <a:r>
              <a:rPr lang="en-US" dirty="0"/>
              <a:t> Are there staff we can better incorporate into the process, or incorporate them earlier? </a:t>
            </a:r>
          </a:p>
        </p:txBody>
      </p:sp>
      <p:sp>
        <p:nvSpPr>
          <p:cNvPr id="2657" name="Google Shape;2657;g143e8c3a4b3_0_358"/>
          <p:cNvSpPr txBox="1">
            <a:spLocks noGrp="1"/>
          </p:cNvSpPr>
          <p:nvPr>
            <p:ph type="body" idx="1"/>
          </p:nvPr>
        </p:nvSpPr>
        <p:spPr>
          <a:xfrm>
            <a:off x="609600" y="1024374"/>
            <a:ext cx="10972800" cy="804425"/>
          </a:xfrm>
          <a:prstGeom prst="rect">
            <a:avLst/>
          </a:prstGeom>
          <a:solidFill>
            <a:srgbClr val="A71930"/>
          </a:solidFill>
          <a:ln>
            <a:noFill/>
          </a:ln>
        </p:spPr>
        <p:txBody>
          <a:bodyPr spcFirstLastPara="1" wrap="square" lIns="91425" tIns="45700" rIns="91425" bIns="45700" anchor="ctr" anchorCtr="0">
            <a:noAutofit/>
          </a:bodyPr>
          <a:lstStyle/>
          <a:p>
            <a:pPr marL="0" lvl="0" indent="0" algn="l" rtl="0">
              <a:lnSpc>
                <a:spcPct val="100000"/>
              </a:lnSpc>
              <a:spcBef>
                <a:spcPts val="600"/>
              </a:spcBef>
              <a:spcAft>
                <a:spcPts val="0"/>
              </a:spcAft>
              <a:buSzPts val="1800"/>
              <a:buNone/>
            </a:pPr>
            <a:r>
              <a:rPr lang="en-US" sz="2000" dirty="0">
                <a:solidFill>
                  <a:schemeClr val="lt1"/>
                </a:solidFill>
              </a:rPr>
              <a:t>Working with the stakeholders you engaged to draft your initial process map, review each step and draw out the major pain points.</a:t>
            </a:r>
          </a:p>
        </p:txBody>
      </p:sp>
      <p:sp>
        <p:nvSpPr>
          <p:cNvPr id="2" name="Slide Number Placeholder 1">
            <a:extLst>
              <a:ext uri="{FF2B5EF4-FFF2-40B4-BE49-F238E27FC236}">
                <a16:creationId xmlns:a16="http://schemas.microsoft.com/office/drawing/2014/main" id="{604F3873-6106-9895-9093-ADC2A7465CA7}"/>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sp>
        <p:nvSpPr>
          <p:cNvPr id="2655" name="Google Shape;2655;g143e8c3a4b3_0_358"/>
          <p:cNvSpPr txBox="1">
            <a:spLocks noGrp="1"/>
          </p:cNvSpPr>
          <p:nvPr>
            <p:ph type="title"/>
          </p:nvPr>
        </p:nvSpPr>
        <p:spPr>
          <a:xfrm>
            <a:off x="609600" y="248400"/>
            <a:ext cx="109728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sz="3100" dirty="0"/>
              <a:t>Step 1: Analyze your process map</a:t>
            </a:r>
            <a:endParaRPr dirty="0"/>
          </a:p>
        </p:txBody>
      </p:sp>
      <p:sp>
        <p:nvSpPr>
          <p:cNvPr id="26" name="Google Shape;1203;g13702560492_2_914">
            <a:extLst>
              <a:ext uri="{FF2B5EF4-FFF2-40B4-BE49-F238E27FC236}">
                <a16:creationId xmlns:a16="http://schemas.microsoft.com/office/drawing/2014/main" id="{AE1972A6-BBF2-FF67-B3C6-8B8750E56694}"/>
              </a:ext>
            </a:extLst>
          </p:cNvPr>
          <p:cNvSpPr txBox="1">
            <a:spLocks/>
          </p:cNvSpPr>
          <p:nvPr/>
        </p:nvSpPr>
        <p:spPr>
          <a:xfrm>
            <a:off x="519800" y="759681"/>
            <a:ext cx="11481900" cy="413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914400" marR="0" lvl="1" indent="-323850" algn="l" rtl="0">
              <a:lnSpc>
                <a:spcPct val="100000"/>
              </a:lnSpc>
              <a:spcBef>
                <a:spcPts val="400"/>
              </a:spcBef>
              <a:spcAft>
                <a:spcPts val="0"/>
              </a:spcAft>
              <a:buClr>
                <a:schemeClr val="dk1"/>
              </a:buClr>
              <a:buSzPts val="1500"/>
              <a:buFont typeface="Courier New"/>
              <a:buChar char="o"/>
              <a:defRPr sz="2000" b="0" i="0" u="none" strike="noStrike" cap="none">
                <a:solidFill>
                  <a:schemeClr val="dk1"/>
                </a:solidFill>
                <a:latin typeface="Arial"/>
                <a:ea typeface="Arial"/>
                <a:cs typeface="Arial"/>
                <a:sym typeface="Arial"/>
              </a:defRPr>
            </a:lvl2pPr>
            <a:lvl3pPr marL="1371600" marR="0" lvl="2" indent="-317500" algn="l" rtl="0">
              <a:lnSpc>
                <a:spcPct val="100000"/>
              </a:lnSpc>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1828800" marR="0" lvl="3" indent="-304800" algn="l" rtl="0">
              <a:lnSpc>
                <a:spcPct val="100000"/>
              </a:lnSpc>
              <a:spcBef>
                <a:spcPts val="2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4pPr>
            <a:lvl5pPr marL="2286000" marR="0" lvl="4" indent="-304800" algn="l" rtl="0">
              <a:lnSpc>
                <a:spcPct val="100000"/>
              </a:lnSpc>
              <a:spcBef>
                <a:spcPts val="2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9pPr>
          </a:lstStyle>
          <a:p>
            <a:pPr marL="0" indent="0">
              <a:spcBef>
                <a:spcPts val="600"/>
              </a:spcBef>
              <a:buFont typeface="Arial"/>
              <a:buNone/>
            </a:pPr>
            <a:r>
              <a:rPr lang="en-US" sz="2000" b="1" i="1"/>
              <a:t>As you evaluate each step, consider what changes you can make to improve it.</a:t>
            </a:r>
            <a:endParaRPr lang="en-US" b="1" i="1" dirty="0"/>
          </a:p>
        </p:txBody>
      </p:sp>
      <p:sp>
        <p:nvSpPr>
          <p:cNvPr id="29" name="Google Shape;1440;g114b6c8062e_0_32">
            <a:extLst>
              <a:ext uri="{FF2B5EF4-FFF2-40B4-BE49-F238E27FC236}">
                <a16:creationId xmlns:a16="http://schemas.microsoft.com/office/drawing/2014/main" id="{3FF22C11-22E3-FCDA-BA9E-0F136FA3AE00}"/>
              </a:ext>
            </a:extLst>
          </p:cNvPr>
          <p:cNvSpPr txBox="1">
            <a:spLocks noGrp="1"/>
          </p:cNvSpPr>
          <p:nvPr>
            <p:ph type="body" idx="1"/>
          </p:nvPr>
        </p:nvSpPr>
        <p:spPr>
          <a:xfrm>
            <a:off x="609600" y="1659975"/>
            <a:ext cx="3612000" cy="889800"/>
          </a:xfrm>
          <a:prstGeom prst="rect">
            <a:avLst/>
          </a:prstGeom>
          <a:solidFill>
            <a:srgbClr val="A71930"/>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1600" b="1" u="sng" dirty="0">
                <a:solidFill>
                  <a:schemeClr val="lt1"/>
                </a:solidFill>
              </a:rPr>
              <a:t>Non-value add steps</a:t>
            </a:r>
            <a:r>
              <a:rPr lang="en-US" sz="1600" dirty="0">
                <a:solidFill>
                  <a:schemeClr val="lt1"/>
                </a:solidFill>
              </a:rPr>
              <a:t>: lengthy, repetitive, unnecessary tasks that take away from the final product.</a:t>
            </a:r>
            <a:endParaRPr sz="1600" dirty="0">
              <a:solidFill>
                <a:schemeClr val="lt1"/>
              </a:solidFill>
            </a:endParaRPr>
          </a:p>
        </p:txBody>
      </p:sp>
      <p:sp>
        <p:nvSpPr>
          <p:cNvPr id="30" name="Google Shape;1441;g114b6c8062e_0_32">
            <a:extLst>
              <a:ext uri="{FF2B5EF4-FFF2-40B4-BE49-F238E27FC236}">
                <a16:creationId xmlns:a16="http://schemas.microsoft.com/office/drawing/2014/main" id="{8F5B82B1-0E6A-B352-E3C8-8F028FE5A49C}"/>
              </a:ext>
            </a:extLst>
          </p:cNvPr>
          <p:cNvSpPr txBox="1">
            <a:spLocks/>
          </p:cNvSpPr>
          <p:nvPr/>
        </p:nvSpPr>
        <p:spPr>
          <a:xfrm>
            <a:off x="6734550" y="1674950"/>
            <a:ext cx="4953900" cy="807000"/>
          </a:xfrm>
          <a:prstGeom prst="rect">
            <a:avLst/>
          </a:prstGeom>
          <a:solidFill>
            <a:srgbClr val="003946"/>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914400" marR="0" lvl="1" indent="-323850" algn="l" rtl="0">
              <a:lnSpc>
                <a:spcPct val="100000"/>
              </a:lnSpc>
              <a:spcBef>
                <a:spcPts val="400"/>
              </a:spcBef>
              <a:spcAft>
                <a:spcPts val="0"/>
              </a:spcAft>
              <a:buClr>
                <a:schemeClr val="dk1"/>
              </a:buClr>
              <a:buSzPts val="1500"/>
              <a:buFont typeface="Courier New"/>
              <a:buChar char="o"/>
              <a:defRPr sz="2000" b="0" i="0" u="none" strike="noStrike" cap="none">
                <a:solidFill>
                  <a:schemeClr val="dk1"/>
                </a:solidFill>
                <a:latin typeface="Arial"/>
                <a:ea typeface="Arial"/>
                <a:cs typeface="Arial"/>
                <a:sym typeface="Arial"/>
              </a:defRPr>
            </a:lvl2pPr>
            <a:lvl3pPr marL="1371600" marR="0" lvl="2" indent="-317500" algn="l" rtl="0">
              <a:lnSpc>
                <a:spcPct val="100000"/>
              </a:lnSpc>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1828800" marR="0" lvl="3" indent="-304800" algn="l" rtl="0">
              <a:lnSpc>
                <a:spcPct val="100000"/>
              </a:lnSpc>
              <a:spcBef>
                <a:spcPts val="2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4pPr>
            <a:lvl5pPr marL="2286000" marR="0" lvl="4" indent="-304800" algn="l" rtl="0">
              <a:lnSpc>
                <a:spcPct val="100000"/>
              </a:lnSpc>
              <a:spcBef>
                <a:spcPts val="2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9pPr>
          </a:lstStyle>
          <a:p>
            <a:pPr marL="0" indent="0">
              <a:spcBef>
                <a:spcPts val="0"/>
              </a:spcBef>
              <a:buFont typeface="Arial"/>
              <a:buNone/>
            </a:pPr>
            <a:r>
              <a:rPr lang="en-US" sz="1500">
                <a:solidFill>
                  <a:schemeClr val="lt1"/>
                </a:solidFill>
              </a:rPr>
              <a:t>No use in keeping something that’s not helping your final product. This alone can reduce cycle times and increase efficiency.</a:t>
            </a:r>
            <a:endParaRPr lang="en-US" sz="1500" dirty="0">
              <a:solidFill>
                <a:schemeClr val="lt1"/>
              </a:solidFill>
            </a:endParaRPr>
          </a:p>
        </p:txBody>
      </p:sp>
      <p:sp>
        <p:nvSpPr>
          <p:cNvPr id="31" name="Google Shape;1442;g114b6c8062e_0_32">
            <a:extLst>
              <a:ext uri="{FF2B5EF4-FFF2-40B4-BE49-F238E27FC236}">
                <a16:creationId xmlns:a16="http://schemas.microsoft.com/office/drawing/2014/main" id="{0196E401-AAF5-3B22-5B76-0B0FF0497B46}"/>
              </a:ext>
            </a:extLst>
          </p:cNvPr>
          <p:cNvSpPr txBox="1">
            <a:spLocks/>
          </p:cNvSpPr>
          <p:nvPr/>
        </p:nvSpPr>
        <p:spPr>
          <a:xfrm>
            <a:off x="611400" y="2931458"/>
            <a:ext cx="3612000" cy="807000"/>
          </a:xfrm>
          <a:prstGeom prst="rect">
            <a:avLst/>
          </a:prstGeom>
          <a:solidFill>
            <a:srgbClr val="A71930"/>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914400" marR="0" lvl="1" indent="-323850" algn="l" rtl="0">
              <a:lnSpc>
                <a:spcPct val="100000"/>
              </a:lnSpc>
              <a:spcBef>
                <a:spcPts val="400"/>
              </a:spcBef>
              <a:spcAft>
                <a:spcPts val="0"/>
              </a:spcAft>
              <a:buClr>
                <a:schemeClr val="dk1"/>
              </a:buClr>
              <a:buSzPts val="1500"/>
              <a:buFont typeface="Courier New"/>
              <a:buChar char="o"/>
              <a:defRPr sz="2000" b="0" i="0" u="none" strike="noStrike" cap="none">
                <a:solidFill>
                  <a:schemeClr val="dk1"/>
                </a:solidFill>
                <a:latin typeface="Arial"/>
                <a:ea typeface="Arial"/>
                <a:cs typeface="Arial"/>
                <a:sym typeface="Arial"/>
              </a:defRPr>
            </a:lvl2pPr>
            <a:lvl3pPr marL="1371600" marR="0" lvl="2" indent="-317500" algn="l" rtl="0">
              <a:lnSpc>
                <a:spcPct val="100000"/>
              </a:lnSpc>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1828800" marR="0" lvl="3" indent="-304800" algn="l" rtl="0">
              <a:lnSpc>
                <a:spcPct val="100000"/>
              </a:lnSpc>
              <a:spcBef>
                <a:spcPts val="2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4pPr>
            <a:lvl5pPr marL="2286000" marR="0" lvl="4" indent="-304800" algn="l" rtl="0">
              <a:lnSpc>
                <a:spcPct val="100000"/>
              </a:lnSpc>
              <a:spcBef>
                <a:spcPts val="2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9pPr>
          </a:lstStyle>
          <a:p>
            <a:pPr marL="0" indent="0">
              <a:spcBef>
                <a:spcPts val="0"/>
              </a:spcBef>
              <a:buFont typeface="Arial"/>
              <a:buNone/>
            </a:pPr>
            <a:r>
              <a:rPr lang="en-US" sz="1600" b="1" u="sng">
                <a:solidFill>
                  <a:schemeClr val="lt1"/>
                </a:solidFill>
              </a:rPr>
              <a:t>Value-add steps:</a:t>
            </a:r>
            <a:r>
              <a:rPr lang="en-US" sz="1600">
                <a:solidFill>
                  <a:schemeClr val="lt1"/>
                </a:solidFill>
              </a:rPr>
              <a:t> improve the quality and accuracy of the final product.</a:t>
            </a:r>
            <a:endParaRPr lang="en-US" sz="1600" dirty="0">
              <a:solidFill>
                <a:schemeClr val="lt1"/>
              </a:solidFill>
            </a:endParaRPr>
          </a:p>
        </p:txBody>
      </p:sp>
      <p:sp>
        <p:nvSpPr>
          <p:cNvPr id="2624" name="Google Shape;1443;g114b6c8062e_0_32">
            <a:extLst>
              <a:ext uri="{FF2B5EF4-FFF2-40B4-BE49-F238E27FC236}">
                <a16:creationId xmlns:a16="http://schemas.microsoft.com/office/drawing/2014/main" id="{D59BF9D7-D9DC-7525-B0AC-CB774F05D883}"/>
              </a:ext>
            </a:extLst>
          </p:cNvPr>
          <p:cNvSpPr/>
          <p:nvPr/>
        </p:nvSpPr>
        <p:spPr>
          <a:xfrm>
            <a:off x="4416303" y="3114458"/>
            <a:ext cx="811800" cy="413400"/>
          </a:xfrm>
          <a:prstGeom prst="rightArrow">
            <a:avLst>
              <a:gd name="adj1" fmla="val 50000"/>
              <a:gd name="adj2" fmla="val 50000"/>
            </a:avLst>
          </a:prstGeom>
          <a:solidFill>
            <a:srgbClr val="A71930">
              <a:alpha val="66666"/>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71930"/>
              </a:solidFill>
              <a:latin typeface="Arial"/>
              <a:ea typeface="Arial"/>
              <a:cs typeface="Arial"/>
              <a:sym typeface="Arial"/>
            </a:endParaRPr>
          </a:p>
        </p:txBody>
      </p:sp>
      <p:sp>
        <p:nvSpPr>
          <p:cNvPr id="2625" name="Google Shape;1444;g114b6c8062e_0_32">
            <a:extLst>
              <a:ext uri="{FF2B5EF4-FFF2-40B4-BE49-F238E27FC236}">
                <a16:creationId xmlns:a16="http://schemas.microsoft.com/office/drawing/2014/main" id="{6069AB76-EBC9-55C5-4FF2-7A0E8B66A9F2}"/>
              </a:ext>
            </a:extLst>
          </p:cNvPr>
          <p:cNvSpPr txBox="1">
            <a:spLocks/>
          </p:cNvSpPr>
          <p:nvPr/>
        </p:nvSpPr>
        <p:spPr>
          <a:xfrm>
            <a:off x="6709950" y="2876333"/>
            <a:ext cx="4953900" cy="807000"/>
          </a:xfrm>
          <a:prstGeom prst="rect">
            <a:avLst/>
          </a:prstGeom>
          <a:solidFill>
            <a:srgbClr val="003946"/>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914400" marR="0" lvl="1" indent="-323850" algn="l" rtl="0">
              <a:lnSpc>
                <a:spcPct val="100000"/>
              </a:lnSpc>
              <a:spcBef>
                <a:spcPts val="400"/>
              </a:spcBef>
              <a:spcAft>
                <a:spcPts val="0"/>
              </a:spcAft>
              <a:buClr>
                <a:schemeClr val="dk1"/>
              </a:buClr>
              <a:buSzPts val="1500"/>
              <a:buFont typeface="Courier New"/>
              <a:buChar char="o"/>
              <a:defRPr sz="2000" b="0" i="0" u="none" strike="noStrike" cap="none">
                <a:solidFill>
                  <a:schemeClr val="dk1"/>
                </a:solidFill>
                <a:latin typeface="Arial"/>
                <a:ea typeface="Arial"/>
                <a:cs typeface="Arial"/>
                <a:sym typeface="Arial"/>
              </a:defRPr>
            </a:lvl2pPr>
            <a:lvl3pPr marL="1371600" marR="0" lvl="2" indent="-317500" algn="l" rtl="0">
              <a:lnSpc>
                <a:spcPct val="100000"/>
              </a:lnSpc>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1828800" marR="0" lvl="3" indent="-304800" algn="l" rtl="0">
              <a:lnSpc>
                <a:spcPct val="100000"/>
              </a:lnSpc>
              <a:spcBef>
                <a:spcPts val="2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4pPr>
            <a:lvl5pPr marL="2286000" marR="0" lvl="4" indent="-304800" algn="l" rtl="0">
              <a:lnSpc>
                <a:spcPct val="100000"/>
              </a:lnSpc>
              <a:spcBef>
                <a:spcPts val="2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9pPr>
          </a:lstStyle>
          <a:p>
            <a:pPr marL="0" indent="0">
              <a:spcBef>
                <a:spcPts val="0"/>
              </a:spcBef>
              <a:buFont typeface="Arial"/>
              <a:buNone/>
            </a:pPr>
            <a:r>
              <a:rPr lang="en-US" sz="1500">
                <a:solidFill>
                  <a:schemeClr val="lt1"/>
                </a:solidFill>
              </a:rPr>
              <a:t>Help people continue pursuing these actions. As necessary, write guidance documents or trainings to cement best practices. </a:t>
            </a:r>
            <a:endParaRPr lang="en-US" sz="1500" dirty="0">
              <a:solidFill>
                <a:schemeClr val="lt1"/>
              </a:solidFill>
            </a:endParaRPr>
          </a:p>
        </p:txBody>
      </p:sp>
      <p:sp>
        <p:nvSpPr>
          <p:cNvPr id="2626" name="Google Shape;1445;g114b6c8062e_0_32">
            <a:extLst>
              <a:ext uri="{FF2B5EF4-FFF2-40B4-BE49-F238E27FC236}">
                <a16:creationId xmlns:a16="http://schemas.microsoft.com/office/drawing/2014/main" id="{8B99A029-458E-949D-195B-0F346A5B7B32}"/>
              </a:ext>
            </a:extLst>
          </p:cNvPr>
          <p:cNvSpPr txBox="1">
            <a:spLocks/>
          </p:cNvSpPr>
          <p:nvPr/>
        </p:nvSpPr>
        <p:spPr>
          <a:xfrm>
            <a:off x="611400" y="4120141"/>
            <a:ext cx="3612000" cy="807000"/>
          </a:xfrm>
          <a:prstGeom prst="rect">
            <a:avLst/>
          </a:prstGeom>
          <a:solidFill>
            <a:srgbClr val="A71930"/>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914400" marR="0" lvl="1" indent="-323850" algn="l" rtl="0">
              <a:lnSpc>
                <a:spcPct val="100000"/>
              </a:lnSpc>
              <a:spcBef>
                <a:spcPts val="400"/>
              </a:spcBef>
              <a:spcAft>
                <a:spcPts val="0"/>
              </a:spcAft>
              <a:buClr>
                <a:schemeClr val="dk1"/>
              </a:buClr>
              <a:buSzPts val="1500"/>
              <a:buFont typeface="Courier New"/>
              <a:buChar char="o"/>
              <a:defRPr sz="2000" b="0" i="0" u="none" strike="noStrike" cap="none">
                <a:solidFill>
                  <a:schemeClr val="dk1"/>
                </a:solidFill>
                <a:latin typeface="Arial"/>
                <a:ea typeface="Arial"/>
                <a:cs typeface="Arial"/>
                <a:sym typeface="Arial"/>
              </a:defRPr>
            </a:lvl2pPr>
            <a:lvl3pPr marL="1371600" marR="0" lvl="2" indent="-317500" algn="l" rtl="0">
              <a:lnSpc>
                <a:spcPct val="100000"/>
              </a:lnSpc>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1828800" marR="0" lvl="3" indent="-304800" algn="l" rtl="0">
              <a:lnSpc>
                <a:spcPct val="100000"/>
              </a:lnSpc>
              <a:spcBef>
                <a:spcPts val="2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4pPr>
            <a:lvl5pPr marL="2286000" marR="0" lvl="4" indent="-304800" algn="l" rtl="0">
              <a:lnSpc>
                <a:spcPct val="100000"/>
              </a:lnSpc>
              <a:spcBef>
                <a:spcPts val="2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9pPr>
          </a:lstStyle>
          <a:p>
            <a:pPr marL="0" indent="0">
              <a:spcBef>
                <a:spcPts val="0"/>
              </a:spcBef>
              <a:buFont typeface="Arial"/>
              <a:buNone/>
            </a:pPr>
            <a:r>
              <a:rPr lang="en-US" sz="1600" b="1" u="sng">
                <a:solidFill>
                  <a:schemeClr val="lt1"/>
                </a:solidFill>
              </a:rPr>
              <a:t>Gaps in service</a:t>
            </a:r>
            <a:r>
              <a:rPr lang="en-US" sz="1600" b="1">
                <a:solidFill>
                  <a:schemeClr val="lt1"/>
                </a:solidFill>
              </a:rPr>
              <a:t>: </a:t>
            </a:r>
            <a:r>
              <a:rPr lang="en-US" sz="1600">
                <a:solidFill>
                  <a:schemeClr val="lt1"/>
                </a:solidFill>
              </a:rPr>
              <a:t>important strategic, compliance, and/or engagement efforts that are not being done.</a:t>
            </a:r>
            <a:endParaRPr lang="en-US" sz="1600" dirty="0">
              <a:solidFill>
                <a:schemeClr val="lt1"/>
              </a:solidFill>
            </a:endParaRPr>
          </a:p>
        </p:txBody>
      </p:sp>
      <p:sp>
        <p:nvSpPr>
          <p:cNvPr id="2627" name="Google Shape;1446;g114b6c8062e_0_32">
            <a:extLst>
              <a:ext uri="{FF2B5EF4-FFF2-40B4-BE49-F238E27FC236}">
                <a16:creationId xmlns:a16="http://schemas.microsoft.com/office/drawing/2014/main" id="{D4834EEE-C81C-1519-A247-3CD73AE452A6}"/>
              </a:ext>
            </a:extLst>
          </p:cNvPr>
          <p:cNvSpPr/>
          <p:nvPr/>
        </p:nvSpPr>
        <p:spPr>
          <a:xfrm>
            <a:off x="4416299" y="4330741"/>
            <a:ext cx="811800" cy="413400"/>
          </a:xfrm>
          <a:prstGeom prst="rightArrow">
            <a:avLst>
              <a:gd name="adj1" fmla="val 50000"/>
              <a:gd name="adj2" fmla="val 50000"/>
            </a:avLst>
          </a:prstGeom>
          <a:solidFill>
            <a:srgbClr val="A71930">
              <a:alpha val="66666"/>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71930"/>
              </a:solidFill>
              <a:latin typeface="Arial"/>
              <a:ea typeface="Arial"/>
              <a:cs typeface="Arial"/>
              <a:sym typeface="Arial"/>
            </a:endParaRPr>
          </a:p>
        </p:txBody>
      </p:sp>
      <p:sp>
        <p:nvSpPr>
          <p:cNvPr id="2628" name="Google Shape;1447;g114b6c8062e_0_32">
            <a:extLst>
              <a:ext uri="{FF2B5EF4-FFF2-40B4-BE49-F238E27FC236}">
                <a16:creationId xmlns:a16="http://schemas.microsoft.com/office/drawing/2014/main" id="{2E1F2648-A862-1D42-B53F-FFD05896B58E}"/>
              </a:ext>
            </a:extLst>
          </p:cNvPr>
          <p:cNvSpPr txBox="1">
            <a:spLocks/>
          </p:cNvSpPr>
          <p:nvPr/>
        </p:nvSpPr>
        <p:spPr>
          <a:xfrm>
            <a:off x="6734550" y="4077716"/>
            <a:ext cx="4953900" cy="807000"/>
          </a:xfrm>
          <a:prstGeom prst="rect">
            <a:avLst/>
          </a:prstGeom>
          <a:solidFill>
            <a:srgbClr val="003946"/>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914400" marR="0" lvl="1" indent="-323850" algn="l" rtl="0">
              <a:lnSpc>
                <a:spcPct val="100000"/>
              </a:lnSpc>
              <a:spcBef>
                <a:spcPts val="400"/>
              </a:spcBef>
              <a:spcAft>
                <a:spcPts val="0"/>
              </a:spcAft>
              <a:buClr>
                <a:schemeClr val="dk1"/>
              </a:buClr>
              <a:buSzPts val="1500"/>
              <a:buFont typeface="Courier New"/>
              <a:buChar char="o"/>
              <a:defRPr sz="2000" b="0" i="0" u="none" strike="noStrike" cap="none">
                <a:solidFill>
                  <a:schemeClr val="dk1"/>
                </a:solidFill>
                <a:latin typeface="Arial"/>
                <a:ea typeface="Arial"/>
                <a:cs typeface="Arial"/>
                <a:sym typeface="Arial"/>
              </a:defRPr>
            </a:lvl2pPr>
            <a:lvl3pPr marL="1371600" marR="0" lvl="2" indent="-317500" algn="l" rtl="0">
              <a:lnSpc>
                <a:spcPct val="100000"/>
              </a:lnSpc>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1828800" marR="0" lvl="3" indent="-304800" algn="l" rtl="0">
              <a:lnSpc>
                <a:spcPct val="100000"/>
              </a:lnSpc>
              <a:spcBef>
                <a:spcPts val="2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4pPr>
            <a:lvl5pPr marL="2286000" marR="0" lvl="4" indent="-304800" algn="l" rtl="0">
              <a:lnSpc>
                <a:spcPct val="100000"/>
              </a:lnSpc>
              <a:spcBef>
                <a:spcPts val="2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9pPr>
          </a:lstStyle>
          <a:p>
            <a:pPr marL="0" indent="0">
              <a:spcBef>
                <a:spcPts val="0"/>
              </a:spcBef>
              <a:buFont typeface="Arial"/>
              <a:buNone/>
            </a:pPr>
            <a:r>
              <a:rPr lang="en-US" sz="1500">
                <a:solidFill>
                  <a:schemeClr val="lt1"/>
                </a:solidFill>
              </a:rPr>
              <a:t>If you realize important needs are not being met by the current process, propose and build new steps and processes in collaboration with government colleagues.</a:t>
            </a:r>
            <a:endParaRPr lang="en-US" sz="1500" dirty="0">
              <a:solidFill>
                <a:schemeClr val="lt1"/>
              </a:solidFill>
            </a:endParaRPr>
          </a:p>
        </p:txBody>
      </p:sp>
      <p:sp>
        <p:nvSpPr>
          <p:cNvPr id="2629" name="Google Shape;1448;g114b6c8062e_0_32">
            <a:extLst>
              <a:ext uri="{FF2B5EF4-FFF2-40B4-BE49-F238E27FC236}">
                <a16:creationId xmlns:a16="http://schemas.microsoft.com/office/drawing/2014/main" id="{231AC43A-F482-C38F-1063-B5AD671CE25E}"/>
              </a:ext>
            </a:extLst>
          </p:cNvPr>
          <p:cNvSpPr txBox="1">
            <a:spLocks/>
          </p:cNvSpPr>
          <p:nvPr/>
        </p:nvSpPr>
        <p:spPr>
          <a:xfrm>
            <a:off x="611250" y="5308825"/>
            <a:ext cx="3612000" cy="889800"/>
          </a:xfrm>
          <a:prstGeom prst="rect">
            <a:avLst/>
          </a:prstGeom>
          <a:solidFill>
            <a:srgbClr val="A71930"/>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914400" marR="0" lvl="1" indent="-323850" algn="l" rtl="0">
              <a:lnSpc>
                <a:spcPct val="100000"/>
              </a:lnSpc>
              <a:spcBef>
                <a:spcPts val="400"/>
              </a:spcBef>
              <a:spcAft>
                <a:spcPts val="0"/>
              </a:spcAft>
              <a:buClr>
                <a:schemeClr val="dk1"/>
              </a:buClr>
              <a:buSzPts val="1500"/>
              <a:buFont typeface="Courier New"/>
              <a:buChar char="o"/>
              <a:defRPr sz="2000" b="0" i="0" u="none" strike="noStrike" cap="none">
                <a:solidFill>
                  <a:schemeClr val="dk1"/>
                </a:solidFill>
                <a:latin typeface="Arial"/>
                <a:ea typeface="Arial"/>
                <a:cs typeface="Arial"/>
                <a:sym typeface="Arial"/>
              </a:defRPr>
            </a:lvl2pPr>
            <a:lvl3pPr marL="1371600" marR="0" lvl="2" indent="-317500" algn="l" rtl="0">
              <a:lnSpc>
                <a:spcPct val="100000"/>
              </a:lnSpc>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1828800" marR="0" lvl="3" indent="-304800" algn="l" rtl="0">
              <a:lnSpc>
                <a:spcPct val="100000"/>
              </a:lnSpc>
              <a:spcBef>
                <a:spcPts val="2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4pPr>
            <a:lvl5pPr marL="2286000" marR="0" lvl="4" indent="-304800" algn="l" rtl="0">
              <a:lnSpc>
                <a:spcPct val="100000"/>
              </a:lnSpc>
              <a:spcBef>
                <a:spcPts val="2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9pPr>
          </a:lstStyle>
          <a:p>
            <a:pPr marL="0" indent="0">
              <a:spcBef>
                <a:spcPts val="0"/>
              </a:spcBef>
              <a:buFont typeface="Arial"/>
              <a:buNone/>
            </a:pPr>
            <a:r>
              <a:rPr lang="en-US" sz="1600" b="1" u="sng">
                <a:solidFill>
                  <a:schemeClr val="lt1"/>
                </a:solidFill>
              </a:rPr>
              <a:t>Poor task delegation</a:t>
            </a:r>
            <a:r>
              <a:rPr lang="en-US" sz="1600" b="1">
                <a:solidFill>
                  <a:schemeClr val="lt1"/>
                </a:solidFill>
              </a:rPr>
              <a:t>: </a:t>
            </a:r>
            <a:r>
              <a:rPr lang="en-US" sz="1600">
                <a:solidFill>
                  <a:schemeClr val="lt1"/>
                </a:solidFill>
              </a:rPr>
              <a:t>staff are unclear who is responsible for what or people work on the wrong things.</a:t>
            </a:r>
            <a:endParaRPr lang="en-US" sz="1600" dirty="0">
              <a:solidFill>
                <a:schemeClr val="lt1"/>
              </a:solidFill>
            </a:endParaRPr>
          </a:p>
        </p:txBody>
      </p:sp>
      <p:sp>
        <p:nvSpPr>
          <p:cNvPr id="2630" name="Google Shape;1449;g114b6c8062e_0_32">
            <a:extLst>
              <a:ext uri="{FF2B5EF4-FFF2-40B4-BE49-F238E27FC236}">
                <a16:creationId xmlns:a16="http://schemas.microsoft.com/office/drawing/2014/main" id="{01E05F7A-1F56-BA89-A9C3-D709BD94D227}"/>
              </a:ext>
            </a:extLst>
          </p:cNvPr>
          <p:cNvSpPr txBox="1">
            <a:spLocks/>
          </p:cNvSpPr>
          <p:nvPr/>
        </p:nvSpPr>
        <p:spPr>
          <a:xfrm>
            <a:off x="6734550" y="5279100"/>
            <a:ext cx="4953900" cy="1018200"/>
          </a:xfrm>
          <a:prstGeom prst="rect">
            <a:avLst/>
          </a:prstGeom>
          <a:solidFill>
            <a:srgbClr val="003946"/>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914400" marR="0" lvl="1" indent="-323850" algn="l" rtl="0">
              <a:lnSpc>
                <a:spcPct val="100000"/>
              </a:lnSpc>
              <a:spcBef>
                <a:spcPts val="400"/>
              </a:spcBef>
              <a:spcAft>
                <a:spcPts val="0"/>
              </a:spcAft>
              <a:buClr>
                <a:schemeClr val="dk1"/>
              </a:buClr>
              <a:buSzPts val="1500"/>
              <a:buFont typeface="Courier New"/>
              <a:buChar char="o"/>
              <a:defRPr sz="2000" b="0" i="0" u="none" strike="noStrike" cap="none">
                <a:solidFill>
                  <a:schemeClr val="dk1"/>
                </a:solidFill>
                <a:latin typeface="Arial"/>
                <a:ea typeface="Arial"/>
                <a:cs typeface="Arial"/>
                <a:sym typeface="Arial"/>
              </a:defRPr>
            </a:lvl2pPr>
            <a:lvl3pPr marL="1371600" marR="0" lvl="2" indent="-317500" algn="l" rtl="0">
              <a:lnSpc>
                <a:spcPct val="100000"/>
              </a:lnSpc>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1828800" marR="0" lvl="3" indent="-304800" algn="l" rtl="0">
              <a:lnSpc>
                <a:spcPct val="100000"/>
              </a:lnSpc>
              <a:spcBef>
                <a:spcPts val="2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4pPr>
            <a:lvl5pPr marL="2286000" marR="0" lvl="4" indent="-304800" algn="l" rtl="0">
              <a:lnSpc>
                <a:spcPct val="100000"/>
              </a:lnSpc>
              <a:spcBef>
                <a:spcPts val="2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9pPr>
          </a:lstStyle>
          <a:p>
            <a:pPr marL="0" indent="0">
              <a:spcBef>
                <a:spcPts val="0"/>
              </a:spcBef>
              <a:buFont typeface="Arial"/>
              <a:buNone/>
            </a:pPr>
            <a:r>
              <a:rPr lang="en-US" sz="1500">
                <a:solidFill>
                  <a:schemeClr val="lt1"/>
                </a:solidFill>
              </a:rPr>
              <a:t>Adjust who is assigned to which parts of the process and communicate these changes with stakeholders accordingly. Teams and individuals should work on what best taps into their experiences and expertise.</a:t>
            </a:r>
            <a:endParaRPr lang="en-US" sz="1500" dirty="0">
              <a:solidFill>
                <a:schemeClr val="lt1"/>
              </a:solidFill>
            </a:endParaRPr>
          </a:p>
        </p:txBody>
      </p:sp>
      <p:sp>
        <p:nvSpPr>
          <p:cNvPr id="2631" name="Google Shape;1450;g114b6c8062e_0_32">
            <a:extLst>
              <a:ext uri="{FF2B5EF4-FFF2-40B4-BE49-F238E27FC236}">
                <a16:creationId xmlns:a16="http://schemas.microsoft.com/office/drawing/2014/main" id="{1BB526F6-3A6C-B1C0-4C2C-AFE70BAE70F7}"/>
              </a:ext>
            </a:extLst>
          </p:cNvPr>
          <p:cNvSpPr/>
          <p:nvPr/>
        </p:nvSpPr>
        <p:spPr>
          <a:xfrm>
            <a:off x="4433515" y="1898175"/>
            <a:ext cx="811800" cy="413400"/>
          </a:xfrm>
          <a:prstGeom prst="rightArrow">
            <a:avLst>
              <a:gd name="adj1" fmla="val 50000"/>
              <a:gd name="adj2" fmla="val 50000"/>
            </a:avLst>
          </a:prstGeom>
          <a:solidFill>
            <a:srgbClr val="A71930">
              <a:alpha val="6705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71930"/>
              </a:solidFill>
              <a:latin typeface="Arial"/>
              <a:ea typeface="Arial"/>
              <a:cs typeface="Arial"/>
              <a:sym typeface="Arial"/>
            </a:endParaRPr>
          </a:p>
        </p:txBody>
      </p:sp>
      <p:sp>
        <p:nvSpPr>
          <p:cNvPr id="2632" name="Google Shape;1451;g114b6c8062e_0_32">
            <a:extLst>
              <a:ext uri="{FF2B5EF4-FFF2-40B4-BE49-F238E27FC236}">
                <a16:creationId xmlns:a16="http://schemas.microsoft.com/office/drawing/2014/main" id="{6AF139BE-11DD-7CD4-241B-03722C7DF515}"/>
              </a:ext>
            </a:extLst>
          </p:cNvPr>
          <p:cNvSpPr/>
          <p:nvPr/>
        </p:nvSpPr>
        <p:spPr>
          <a:xfrm>
            <a:off x="4433519" y="5547025"/>
            <a:ext cx="811800" cy="413400"/>
          </a:xfrm>
          <a:prstGeom prst="rightArrow">
            <a:avLst>
              <a:gd name="adj1" fmla="val 50000"/>
              <a:gd name="adj2" fmla="val 50000"/>
            </a:avLst>
          </a:prstGeom>
          <a:solidFill>
            <a:srgbClr val="A71930">
              <a:alpha val="6705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71930"/>
              </a:solidFill>
              <a:latin typeface="Arial"/>
              <a:ea typeface="Arial"/>
              <a:cs typeface="Arial"/>
              <a:sym typeface="Arial"/>
            </a:endParaRPr>
          </a:p>
        </p:txBody>
      </p:sp>
      <p:sp>
        <p:nvSpPr>
          <p:cNvPr id="2633" name="Google Shape;1452;g114b6c8062e_0_32">
            <a:extLst>
              <a:ext uri="{FF2B5EF4-FFF2-40B4-BE49-F238E27FC236}">
                <a16:creationId xmlns:a16="http://schemas.microsoft.com/office/drawing/2014/main" id="{BD2056DF-6962-F5D7-988D-1A86E6FCD671}"/>
              </a:ext>
            </a:extLst>
          </p:cNvPr>
          <p:cNvSpPr txBox="1"/>
          <p:nvPr/>
        </p:nvSpPr>
        <p:spPr>
          <a:xfrm>
            <a:off x="5362950" y="2334125"/>
            <a:ext cx="12042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00"/>
              </a:spcBef>
              <a:spcAft>
                <a:spcPts val="0"/>
              </a:spcAft>
              <a:buClr>
                <a:srgbClr val="000000"/>
              </a:buClr>
              <a:buSzPts val="1800"/>
              <a:buFont typeface="Arial"/>
              <a:buNone/>
            </a:pPr>
            <a:r>
              <a:rPr lang="en-US" sz="1800" b="1" i="0" u="none" strike="noStrike" cap="none">
                <a:solidFill>
                  <a:srgbClr val="003946"/>
                </a:solidFill>
                <a:latin typeface="Arial"/>
                <a:ea typeface="Arial"/>
                <a:cs typeface="Arial"/>
                <a:sym typeface="Arial"/>
              </a:rPr>
              <a:t>CUT</a:t>
            </a:r>
            <a:endParaRPr sz="1800" b="1" i="0" u="none" strike="noStrike" cap="none">
              <a:solidFill>
                <a:srgbClr val="003946"/>
              </a:solidFill>
              <a:latin typeface="Arial"/>
              <a:ea typeface="Arial"/>
              <a:cs typeface="Arial"/>
              <a:sym typeface="Arial"/>
            </a:endParaRPr>
          </a:p>
        </p:txBody>
      </p:sp>
      <p:sp>
        <p:nvSpPr>
          <p:cNvPr id="2634" name="Google Shape;1453;g114b6c8062e_0_32">
            <a:extLst>
              <a:ext uri="{FF2B5EF4-FFF2-40B4-BE49-F238E27FC236}">
                <a16:creationId xmlns:a16="http://schemas.microsoft.com/office/drawing/2014/main" id="{BA2AAEDD-52D7-6F79-3EF3-B841FCE05E3A}"/>
              </a:ext>
            </a:extLst>
          </p:cNvPr>
          <p:cNvSpPr txBox="1"/>
          <p:nvPr/>
        </p:nvSpPr>
        <p:spPr>
          <a:xfrm>
            <a:off x="5404350" y="4649925"/>
            <a:ext cx="11214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00"/>
              </a:spcBef>
              <a:spcAft>
                <a:spcPts val="0"/>
              </a:spcAft>
              <a:buClr>
                <a:srgbClr val="000000"/>
              </a:buClr>
              <a:buSzPts val="1800"/>
              <a:buFont typeface="Arial"/>
              <a:buNone/>
            </a:pPr>
            <a:r>
              <a:rPr lang="en-US" sz="1800" b="1" i="0" u="none" strike="noStrike" cap="none">
                <a:solidFill>
                  <a:srgbClr val="003946"/>
                </a:solidFill>
                <a:latin typeface="Arial"/>
                <a:ea typeface="Arial"/>
                <a:cs typeface="Arial"/>
                <a:sym typeface="Arial"/>
              </a:rPr>
              <a:t>BUILD</a:t>
            </a:r>
            <a:endParaRPr sz="1800" b="1" i="0" u="none" strike="noStrike" cap="none">
              <a:solidFill>
                <a:srgbClr val="003946"/>
              </a:solidFill>
              <a:latin typeface="Arial"/>
              <a:ea typeface="Arial"/>
              <a:cs typeface="Arial"/>
              <a:sym typeface="Arial"/>
            </a:endParaRPr>
          </a:p>
        </p:txBody>
      </p:sp>
      <p:sp>
        <p:nvSpPr>
          <p:cNvPr id="2635" name="Google Shape;1454;g114b6c8062e_0_32">
            <a:extLst>
              <a:ext uri="{FF2B5EF4-FFF2-40B4-BE49-F238E27FC236}">
                <a16:creationId xmlns:a16="http://schemas.microsoft.com/office/drawing/2014/main" id="{594A97F5-6870-E67F-C73B-4100B4BF4375}"/>
              </a:ext>
            </a:extLst>
          </p:cNvPr>
          <p:cNvSpPr txBox="1"/>
          <p:nvPr/>
        </p:nvSpPr>
        <p:spPr>
          <a:xfrm>
            <a:off x="5404350" y="3492025"/>
            <a:ext cx="12042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00"/>
              </a:spcBef>
              <a:spcAft>
                <a:spcPts val="0"/>
              </a:spcAft>
              <a:buClr>
                <a:srgbClr val="000000"/>
              </a:buClr>
              <a:buSzPts val="1800"/>
              <a:buFont typeface="Arial"/>
              <a:buNone/>
            </a:pPr>
            <a:r>
              <a:rPr lang="en-US" sz="1800" b="1" i="0" u="none" strike="noStrike" cap="none">
                <a:solidFill>
                  <a:srgbClr val="003946"/>
                </a:solidFill>
                <a:latin typeface="Arial"/>
                <a:ea typeface="Arial"/>
                <a:cs typeface="Arial"/>
                <a:sym typeface="Arial"/>
              </a:rPr>
              <a:t>FORTIFY</a:t>
            </a:r>
            <a:endParaRPr sz="1800" b="1" i="0" u="none" strike="noStrike" cap="none">
              <a:solidFill>
                <a:srgbClr val="003946"/>
              </a:solidFill>
              <a:latin typeface="Arial"/>
              <a:ea typeface="Arial"/>
              <a:cs typeface="Arial"/>
              <a:sym typeface="Arial"/>
            </a:endParaRPr>
          </a:p>
        </p:txBody>
      </p:sp>
      <p:sp>
        <p:nvSpPr>
          <p:cNvPr id="2636" name="Google Shape;1455;g114b6c8062e_0_32">
            <a:extLst>
              <a:ext uri="{FF2B5EF4-FFF2-40B4-BE49-F238E27FC236}">
                <a16:creationId xmlns:a16="http://schemas.microsoft.com/office/drawing/2014/main" id="{CF78E00C-6642-3481-E545-470D2CA5138C}"/>
              </a:ext>
            </a:extLst>
          </p:cNvPr>
          <p:cNvSpPr txBox="1"/>
          <p:nvPr/>
        </p:nvSpPr>
        <p:spPr>
          <a:xfrm>
            <a:off x="5404350" y="6095850"/>
            <a:ext cx="12042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00"/>
              </a:spcBef>
              <a:spcAft>
                <a:spcPts val="0"/>
              </a:spcAft>
              <a:buClr>
                <a:srgbClr val="000000"/>
              </a:buClr>
              <a:buSzPts val="1800"/>
              <a:buFont typeface="Arial"/>
              <a:buNone/>
            </a:pPr>
            <a:r>
              <a:rPr lang="en-US" sz="1800" b="1" i="0" u="none" strike="noStrike" cap="none">
                <a:solidFill>
                  <a:srgbClr val="003946"/>
                </a:solidFill>
                <a:latin typeface="Arial"/>
                <a:ea typeface="Arial"/>
                <a:cs typeface="Arial"/>
                <a:sym typeface="Arial"/>
              </a:rPr>
              <a:t>RESET</a:t>
            </a:r>
            <a:endParaRPr sz="1800" b="1" i="0" u="none" strike="noStrike" cap="none">
              <a:solidFill>
                <a:srgbClr val="003946"/>
              </a:solidFill>
              <a:latin typeface="Arial"/>
              <a:ea typeface="Arial"/>
              <a:cs typeface="Arial"/>
              <a:sym typeface="Arial"/>
            </a:endParaRPr>
          </a:p>
        </p:txBody>
      </p:sp>
      <p:pic>
        <p:nvPicPr>
          <p:cNvPr id="2637" name="Google Shape;1456;g114b6c8062e_0_32">
            <a:extLst>
              <a:ext uri="{FF2B5EF4-FFF2-40B4-BE49-F238E27FC236}">
                <a16:creationId xmlns:a16="http://schemas.microsoft.com/office/drawing/2014/main" id="{447F54F0-DEFE-8816-0E43-64EEE97C939F}"/>
              </a:ext>
            </a:extLst>
          </p:cNvPr>
          <p:cNvPicPr preferRelativeResize="0"/>
          <p:nvPr/>
        </p:nvPicPr>
        <p:blipFill rotWithShape="1">
          <a:blip r:embed="rId3">
            <a:alphaModFix/>
          </a:blip>
          <a:srcRect/>
          <a:stretch/>
        </p:blipFill>
        <p:spPr>
          <a:xfrm>
            <a:off x="5581600" y="1628250"/>
            <a:ext cx="766900" cy="766900"/>
          </a:xfrm>
          <a:prstGeom prst="rect">
            <a:avLst/>
          </a:prstGeom>
          <a:noFill/>
          <a:ln>
            <a:noFill/>
          </a:ln>
        </p:spPr>
      </p:pic>
      <p:pic>
        <p:nvPicPr>
          <p:cNvPr id="2638" name="Google Shape;1457;g114b6c8062e_0_32">
            <a:extLst>
              <a:ext uri="{FF2B5EF4-FFF2-40B4-BE49-F238E27FC236}">
                <a16:creationId xmlns:a16="http://schemas.microsoft.com/office/drawing/2014/main" id="{9C938302-1ACA-F9DB-448D-A2F1970AF3BB}"/>
              </a:ext>
            </a:extLst>
          </p:cNvPr>
          <p:cNvPicPr preferRelativeResize="0"/>
          <p:nvPr/>
        </p:nvPicPr>
        <p:blipFill rotWithShape="1">
          <a:blip r:embed="rId4">
            <a:alphaModFix/>
          </a:blip>
          <a:srcRect/>
          <a:stretch/>
        </p:blipFill>
        <p:spPr>
          <a:xfrm>
            <a:off x="5581600" y="2775094"/>
            <a:ext cx="766900" cy="766900"/>
          </a:xfrm>
          <a:prstGeom prst="rect">
            <a:avLst/>
          </a:prstGeom>
          <a:noFill/>
          <a:ln>
            <a:noFill/>
          </a:ln>
        </p:spPr>
      </p:pic>
      <p:pic>
        <p:nvPicPr>
          <p:cNvPr id="2639" name="Google Shape;1458;g114b6c8062e_0_32">
            <a:extLst>
              <a:ext uri="{FF2B5EF4-FFF2-40B4-BE49-F238E27FC236}">
                <a16:creationId xmlns:a16="http://schemas.microsoft.com/office/drawing/2014/main" id="{7835B133-905C-3A80-F7AE-833F7A99F294}"/>
              </a:ext>
            </a:extLst>
          </p:cNvPr>
          <p:cNvPicPr preferRelativeResize="0"/>
          <p:nvPr/>
        </p:nvPicPr>
        <p:blipFill rotWithShape="1">
          <a:blip r:embed="rId5">
            <a:alphaModFix/>
          </a:blip>
          <a:srcRect/>
          <a:stretch/>
        </p:blipFill>
        <p:spPr>
          <a:xfrm>
            <a:off x="5600550" y="5334025"/>
            <a:ext cx="766900" cy="766900"/>
          </a:xfrm>
          <a:prstGeom prst="rect">
            <a:avLst/>
          </a:prstGeom>
          <a:noFill/>
          <a:ln>
            <a:noFill/>
          </a:ln>
        </p:spPr>
      </p:pic>
      <p:pic>
        <p:nvPicPr>
          <p:cNvPr id="2640" name="Google Shape;1459;g114b6c8062e_0_32">
            <a:extLst>
              <a:ext uri="{FF2B5EF4-FFF2-40B4-BE49-F238E27FC236}">
                <a16:creationId xmlns:a16="http://schemas.microsoft.com/office/drawing/2014/main" id="{7BFAEF34-935B-1CD7-629D-7C80733E4C45}"/>
              </a:ext>
            </a:extLst>
          </p:cNvPr>
          <p:cNvPicPr preferRelativeResize="0"/>
          <p:nvPr/>
        </p:nvPicPr>
        <p:blipFill rotWithShape="1">
          <a:blip r:embed="rId6">
            <a:alphaModFix/>
          </a:blip>
          <a:srcRect/>
          <a:stretch/>
        </p:blipFill>
        <p:spPr>
          <a:xfrm>
            <a:off x="5581588" y="3953725"/>
            <a:ext cx="766925" cy="766925"/>
          </a:xfrm>
          <a:prstGeom prst="rect">
            <a:avLst/>
          </a:prstGeom>
          <a:noFill/>
          <a:ln>
            <a:noFill/>
          </a:ln>
        </p:spPr>
      </p:pic>
      <p:sp>
        <p:nvSpPr>
          <p:cNvPr id="2" name="Slide Number Placeholder 1">
            <a:extLst>
              <a:ext uri="{FF2B5EF4-FFF2-40B4-BE49-F238E27FC236}">
                <a16:creationId xmlns:a16="http://schemas.microsoft.com/office/drawing/2014/main" id="{053040DF-B701-63BF-3FE8-EBE760670659}"/>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24</a:t>
            </a:fld>
            <a:endParaRPr/>
          </a:p>
        </p:txBody>
      </p:sp>
    </p:spTree>
    <p:extLst>
      <p:ext uri="{BB962C8B-B14F-4D97-AF65-F5344CB8AC3E}">
        <p14:creationId xmlns:p14="http://schemas.microsoft.com/office/powerpoint/2010/main" val="2480989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8"/>
        <p:cNvGrpSpPr/>
        <p:nvPr/>
      </p:nvGrpSpPr>
      <p:grpSpPr>
        <a:xfrm>
          <a:off x="0" y="0"/>
          <a:ext cx="0" cy="0"/>
          <a:chOff x="0" y="0"/>
          <a:chExt cx="0" cy="0"/>
        </a:xfrm>
      </p:grpSpPr>
      <p:sp>
        <p:nvSpPr>
          <p:cNvPr id="2689" name="Google Shape;2689;g143e8c3a4b3_0_28"/>
          <p:cNvSpPr txBox="1">
            <a:spLocks noGrp="1"/>
          </p:cNvSpPr>
          <p:nvPr>
            <p:ph type="sldNum" idx="12"/>
          </p:nvPr>
        </p:nvSpPr>
        <p:spPr>
          <a:xfrm>
            <a:off x="11201400" y="6432489"/>
            <a:ext cx="6855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888888"/>
              </a:buClr>
              <a:buSzPts val="1067"/>
              <a:buFont typeface="Arial"/>
              <a:buNone/>
            </a:pPr>
            <a:r>
              <a:rPr lang="en-US"/>
              <a:t>   </a:t>
            </a:r>
            <a:fld id="{00000000-1234-1234-1234-123412341234}" type="slidenum">
              <a:rPr lang="en-US"/>
              <a:t>25</a:t>
            </a:fld>
            <a:endParaRPr/>
          </a:p>
        </p:txBody>
      </p:sp>
      <p:sp>
        <p:nvSpPr>
          <p:cNvPr id="2690" name="Google Shape;2690;g143e8c3a4b3_0_28"/>
          <p:cNvSpPr txBox="1">
            <a:spLocks noGrp="1"/>
          </p:cNvSpPr>
          <p:nvPr>
            <p:ph type="title"/>
          </p:nvPr>
        </p:nvSpPr>
        <p:spPr>
          <a:xfrm>
            <a:off x="599536" y="267419"/>
            <a:ext cx="10972800" cy="538800"/>
          </a:xfrm>
          <a:prstGeom prst="rect">
            <a:avLst/>
          </a:prstGeom>
        </p:spPr>
        <p:txBody>
          <a:bodyPr spcFirstLastPara="1" wrap="square" lIns="68575" tIns="0" rIns="68575" bIns="34275" anchor="t" anchorCtr="0">
            <a:noAutofit/>
          </a:bodyPr>
          <a:lstStyle/>
          <a:p>
            <a:pPr marL="0" lvl="0" indent="0" algn="l" rtl="0">
              <a:spcBef>
                <a:spcPts val="0"/>
              </a:spcBef>
              <a:spcAft>
                <a:spcPts val="0"/>
              </a:spcAft>
              <a:buClr>
                <a:schemeClr val="dk1"/>
              </a:buClr>
              <a:buSzPts val="1100"/>
              <a:buFont typeface="Arial"/>
              <a:buNone/>
            </a:pPr>
            <a:r>
              <a:rPr lang="en-US"/>
              <a:t>Step 2: Assess obstacles to change </a:t>
            </a:r>
            <a:endParaRPr/>
          </a:p>
          <a:p>
            <a:pPr marL="0" lvl="0" indent="0" algn="l" rtl="0">
              <a:spcBef>
                <a:spcPts val="0"/>
              </a:spcBef>
              <a:spcAft>
                <a:spcPts val="0"/>
              </a:spcAft>
              <a:buNone/>
            </a:pPr>
            <a:endParaRPr/>
          </a:p>
        </p:txBody>
      </p:sp>
      <p:sp>
        <p:nvSpPr>
          <p:cNvPr id="2691" name="Google Shape;2691;g143e8c3a4b3_0_28"/>
          <p:cNvSpPr txBox="1"/>
          <p:nvPr/>
        </p:nvSpPr>
        <p:spPr>
          <a:xfrm>
            <a:off x="600740" y="1956107"/>
            <a:ext cx="10972800" cy="3879258"/>
          </a:xfrm>
          <a:prstGeom prst="rect">
            <a:avLst/>
          </a:prstGeom>
          <a:noFill/>
          <a:ln>
            <a:noFill/>
          </a:ln>
        </p:spPr>
        <p:txBody>
          <a:bodyPr spcFirstLastPara="1" wrap="square" lIns="68575" tIns="34275" rIns="68575" bIns="34275" anchor="t" anchorCtr="0">
            <a:noAutofit/>
          </a:bodyPr>
          <a:lstStyle/>
          <a:p>
            <a:pPr marL="457200" lvl="0" indent="-349250" algn="l" rtl="0">
              <a:spcBef>
                <a:spcPts val="400"/>
              </a:spcBef>
              <a:spcAft>
                <a:spcPts val="0"/>
              </a:spcAft>
              <a:buClr>
                <a:srgbClr val="000000"/>
              </a:buClr>
              <a:buSzPts val="1900"/>
              <a:buChar char="•"/>
            </a:pPr>
            <a:r>
              <a:rPr lang="en-US" sz="1900" dirty="0">
                <a:solidFill>
                  <a:srgbClr val="000000"/>
                </a:solidFill>
              </a:rPr>
              <a:t>Remember that the idea of change is </a:t>
            </a:r>
            <a:r>
              <a:rPr lang="en-US" sz="1900" b="1" dirty="0">
                <a:solidFill>
                  <a:srgbClr val="000000"/>
                </a:solidFill>
              </a:rPr>
              <a:t>disruptive</a:t>
            </a:r>
            <a:r>
              <a:rPr lang="en-US" sz="1900" dirty="0">
                <a:solidFill>
                  <a:srgbClr val="000000"/>
                </a:solidFill>
              </a:rPr>
              <a:t>. Changing processes will change people’s jobs and their experience at work. It may even feel like they’re losing something important to them - even if from the outside it just looks like you’re eliminating a redundant step! </a:t>
            </a:r>
            <a:endParaRPr sz="1900" dirty="0">
              <a:solidFill>
                <a:srgbClr val="000000"/>
              </a:solidFill>
            </a:endParaRPr>
          </a:p>
          <a:p>
            <a:pPr marL="457200" lvl="0" indent="0" algn="l" rtl="0">
              <a:spcBef>
                <a:spcPts val="400"/>
              </a:spcBef>
              <a:spcAft>
                <a:spcPts val="0"/>
              </a:spcAft>
              <a:buNone/>
            </a:pPr>
            <a:endParaRPr sz="1900" dirty="0">
              <a:solidFill>
                <a:srgbClr val="000000"/>
              </a:solidFill>
            </a:endParaRPr>
          </a:p>
          <a:p>
            <a:pPr marL="457200" lvl="0" indent="-349250" algn="l" rtl="0">
              <a:spcBef>
                <a:spcPts val="400"/>
              </a:spcBef>
              <a:spcAft>
                <a:spcPts val="0"/>
              </a:spcAft>
              <a:buClr>
                <a:srgbClr val="000000"/>
              </a:buClr>
              <a:buSzPts val="1900"/>
              <a:buChar char="•"/>
            </a:pPr>
            <a:r>
              <a:rPr lang="en-US" sz="1900" dirty="0">
                <a:solidFill>
                  <a:srgbClr val="000000"/>
                </a:solidFill>
              </a:rPr>
              <a:t>How do we overcome this?</a:t>
            </a:r>
            <a:endParaRPr sz="1900" dirty="0">
              <a:solidFill>
                <a:srgbClr val="000000"/>
              </a:solidFill>
            </a:endParaRPr>
          </a:p>
          <a:p>
            <a:pPr marL="1371600" lvl="0" indent="-349250" algn="l" rtl="0">
              <a:spcBef>
                <a:spcPts val="800"/>
              </a:spcBef>
              <a:spcAft>
                <a:spcPts val="0"/>
              </a:spcAft>
              <a:buClr>
                <a:srgbClr val="000000"/>
              </a:buClr>
              <a:buSzPts val="1900"/>
              <a:buAutoNum type="arabicPeriod"/>
            </a:pPr>
            <a:r>
              <a:rPr lang="en-US" sz="1900" dirty="0">
                <a:solidFill>
                  <a:srgbClr val="000000"/>
                </a:solidFill>
              </a:rPr>
              <a:t>Understand </a:t>
            </a:r>
            <a:r>
              <a:rPr lang="en-US" sz="1900" b="1" dirty="0">
                <a:solidFill>
                  <a:srgbClr val="000000"/>
                </a:solidFill>
              </a:rPr>
              <a:t>Competing Commitments.</a:t>
            </a:r>
            <a:r>
              <a:rPr lang="en-US" sz="1900" dirty="0">
                <a:solidFill>
                  <a:srgbClr val="000000"/>
                </a:solidFill>
              </a:rPr>
              <a:t> Government staff have many responsibilities, values, and conflicting goals.</a:t>
            </a:r>
            <a:endParaRPr sz="1900" dirty="0">
              <a:solidFill>
                <a:srgbClr val="000000"/>
              </a:solidFill>
            </a:endParaRPr>
          </a:p>
          <a:p>
            <a:pPr marL="1371600" lvl="0" indent="-349250" algn="l" rtl="0">
              <a:spcBef>
                <a:spcPts val="800"/>
              </a:spcBef>
              <a:spcAft>
                <a:spcPts val="0"/>
              </a:spcAft>
              <a:buClr>
                <a:srgbClr val="000000"/>
              </a:buClr>
              <a:buSzPts val="1900"/>
              <a:buAutoNum type="arabicPeriod"/>
            </a:pPr>
            <a:r>
              <a:rPr lang="en-US" sz="1900" dirty="0">
                <a:solidFill>
                  <a:srgbClr val="000000"/>
                </a:solidFill>
              </a:rPr>
              <a:t>Lead with </a:t>
            </a:r>
            <a:r>
              <a:rPr lang="en-US" sz="1900" b="1" dirty="0">
                <a:solidFill>
                  <a:srgbClr val="000000"/>
                </a:solidFill>
              </a:rPr>
              <a:t>Empathy.</a:t>
            </a:r>
            <a:r>
              <a:rPr lang="en-US" sz="1900" dirty="0">
                <a:solidFill>
                  <a:srgbClr val="000000"/>
                </a:solidFill>
              </a:rPr>
              <a:t> Even when the rational argument for change is clear, stakeholders’ fears and feelings need addressing.</a:t>
            </a:r>
            <a:endParaRPr sz="1900" dirty="0">
              <a:solidFill>
                <a:srgbClr val="000000"/>
              </a:solidFill>
            </a:endParaRPr>
          </a:p>
          <a:p>
            <a:pPr marL="1371600" lvl="0" indent="-349250" algn="l" rtl="0">
              <a:spcBef>
                <a:spcPts val="800"/>
              </a:spcBef>
              <a:spcAft>
                <a:spcPts val="0"/>
              </a:spcAft>
              <a:buClr>
                <a:srgbClr val="000000"/>
              </a:buClr>
              <a:buSzPts val="1900"/>
              <a:buAutoNum type="arabicPeriod"/>
            </a:pPr>
            <a:r>
              <a:rPr lang="en-US" sz="1900" dirty="0">
                <a:solidFill>
                  <a:srgbClr val="000000"/>
                </a:solidFill>
              </a:rPr>
              <a:t>Develop </a:t>
            </a:r>
            <a:r>
              <a:rPr lang="en-US" sz="1900" b="1" dirty="0">
                <a:solidFill>
                  <a:srgbClr val="000000"/>
                </a:solidFill>
              </a:rPr>
              <a:t>Sustainable Solutions</a:t>
            </a:r>
            <a:r>
              <a:rPr lang="en-US" sz="1900" dirty="0">
                <a:solidFill>
                  <a:srgbClr val="000000"/>
                </a:solidFill>
              </a:rPr>
              <a:t> that are adaptable to an evolving environment over quick technical fixes. </a:t>
            </a:r>
            <a:endParaRPr sz="1900" dirty="0">
              <a:solidFill>
                <a:srgbClr val="000000"/>
              </a:solidFill>
            </a:endParaRPr>
          </a:p>
        </p:txBody>
      </p:sp>
      <p:sp>
        <p:nvSpPr>
          <p:cNvPr id="2692" name="Google Shape;2692;g143e8c3a4b3_0_28"/>
          <p:cNvSpPr txBox="1"/>
          <p:nvPr/>
        </p:nvSpPr>
        <p:spPr>
          <a:xfrm>
            <a:off x="609600" y="981250"/>
            <a:ext cx="10972800" cy="767651"/>
          </a:xfrm>
          <a:prstGeom prst="rect">
            <a:avLst/>
          </a:prstGeom>
          <a:solidFill>
            <a:srgbClr val="A71930"/>
          </a:solidFill>
          <a:ln>
            <a:noFill/>
          </a:ln>
        </p:spPr>
        <p:txBody>
          <a:bodyPr spcFirstLastPara="1" wrap="square" lIns="91425" tIns="45700" rIns="91425" bIns="45700" anchor="ctr" anchorCtr="0">
            <a:noAutofit/>
          </a:bodyPr>
          <a:lstStyle/>
          <a:p>
            <a:pPr marL="0" lvl="0" indent="0" algn="l" rtl="0">
              <a:spcBef>
                <a:spcPts val="600"/>
              </a:spcBef>
              <a:spcAft>
                <a:spcPts val="0"/>
              </a:spcAft>
              <a:buNone/>
            </a:pPr>
            <a:r>
              <a:rPr lang="en-US" sz="2000" b="1">
                <a:solidFill>
                  <a:srgbClr val="FFFFFF"/>
                </a:solidFill>
              </a:rPr>
              <a:t>“Every system is perfectly aligned to achieve the result it gets.” </a:t>
            </a:r>
            <a:r>
              <a:rPr lang="en-US" sz="2000">
                <a:solidFill>
                  <a:srgbClr val="FFFFFF"/>
                </a:solidFill>
              </a:rPr>
              <a:t>Changes will affect the stakeholders in your procurement process, and you may need to overcome resistance. </a:t>
            </a:r>
            <a:endParaRPr sz="200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7"/>
        <p:cNvGrpSpPr/>
        <p:nvPr/>
      </p:nvGrpSpPr>
      <p:grpSpPr>
        <a:xfrm>
          <a:off x="0" y="0"/>
          <a:ext cx="0" cy="0"/>
          <a:chOff x="0" y="0"/>
          <a:chExt cx="0" cy="0"/>
        </a:xfrm>
      </p:grpSpPr>
      <p:sp>
        <p:nvSpPr>
          <p:cNvPr id="2888" name="Google Shape;2888;g143e8c3a4b3_0_1015"/>
          <p:cNvSpPr txBox="1">
            <a:spLocks noGrp="1"/>
          </p:cNvSpPr>
          <p:nvPr>
            <p:ph type="sldNum" idx="12"/>
          </p:nvPr>
        </p:nvSpPr>
        <p:spPr>
          <a:xfrm>
            <a:off x="11201400" y="6432491"/>
            <a:ext cx="6858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888888"/>
              </a:buClr>
              <a:buSzPts val="1051"/>
              <a:buFont typeface="Arial"/>
              <a:buNone/>
            </a:pPr>
            <a:r>
              <a:rPr lang="en-US"/>
              <a:t>   </a:t>
            </a:r>
            <a:fld id="{00000000-1234-1234-1234-123412341234}" type="slidenum">
              <a:rPr lang="en-US"/>
              <a:t>26</a:t>
            </a:fld>
            <a:endParaRPr/>
          </a:p>
        </p:txBody>
      </p:sp>
      <p:sp>
        <p:nvSpPr>
          <p:cNvPr id="2889" name="Google Shape;2889;g143e8c3a4b3_0_1015"/>
          <p:cNvSpPr txBox="1">
            <a:spLocks noGrp="1"/>
          </p:cNvSpPr>
          <p:nvPr>
            <p:ph type="title"/>
          </p:nvPr>
        </p:nvSpPr>
        <p:spPr>
          <a:xfrm>
            <a:off x="599536" y="267420"/>
            <a:ext cx="10972800" cy="538800"/>
          </a:xfrm>
          <a:prstGeom prst="rect">
            <a:avLst/>
          </a:prstGeom>
        </p:spPr>
        <p:txBody>
          <a:bodyPr spcFirstLastPara="1" wrap="square" lIns="68575" tIns="0" rIns="68575" bIns="34275" anchor="t" anchorCtr="0">
            <a:noAutofit/>
          </a:bodyPr>
          <a:lstStyle/>
          <a:p>
            <a:pPr marL="0" lvl="0" indent="0" algn="l" rtl="0">
              <a:spcBef>
                <a:spcPts val="0"/>
              </a:spcBef>
              <a:spcAft>
                <a:spcPts val="0"/>
              </a:spcAft>
              <a:buNone/>
            </a:pPr>
            <a:r>
              <a:rPr lang="en-US"/>
              <a:t>Step 3: Pilot changes </a:t>
            </a:r>
            <a:endParaRPr/>
          </a:p>
        </p:txBody>
      </p:sp>
      <p:sp>
        <p:nvSpPr>
          <p:cNvPr id="2890" name="Google Shape;2890;g143e8c3a4b3_0_1015"/>
          <p:cNvSpPr txBox="1">
            <a:spLocks noGrp="1"/>
          </p:cNvSpPr>
          <p:nvPr>
            <p:ph type="body" idx="1"/>
          </p:nvPr>
        </p:nvSpPr>
        <p:spPr>
          <a:xfrm>
            <a:off x="609600" y="2111025"/>
            <a:ext cx="5785800" cy="3798300"/>
          </a:xfrm>
          <a:prstGeom prst="rect">
            <a:avLst/>
          </a:prstGeom>
        </p:spPr>
        <p:txBody>
          <a:bodyPr spcFirstLastPara="1" wrap="square" lIns="68575" tIns="34275" rIns="68575" bIns="34275" anchor="t" anchorCtr="0">
            <a:noAutofit/>
          </a:bodyPr>
          <a:lstStyle/>
          <a:p>
            <a:pPr marL="0" lvl="0" indent="0" algn="l" rtl="0">
              <a:spcBef>
                <a:spcPts val="400"/>
              </a:spcBef>
              <a:spcAft>
                <a:spcPts val="0"/>
              </a:spcAft>
              <a:buNone/>
            </a:pPr>
            <a:r>
              <a:rPr lang="en-US" sz="1900"/>
              <a:t>Where might you want to pilot a new process change? Sometimes it’s helpful to start small. Consider:</a:t>
            </a:r>
            <a:endParaRPr sz="1900"/>
          </a:p>
          <a:p>
            <a:pPr marL="457200" lvl="0" indent="-349250" algn="l" rtl="0">
              <a:spcBef>
                <a:spcPts val="1000"/>
              </a:spcBef>
              <a:spcAft>
                <a:spcPts val="0"/>
              </a:spcAft>
              <a:buSzPts val="1900"/>
              <a:buChar char="•"/>
            </a:pPr>
            <a:r>
              <a:rPr lang="en-US" sz="1900" b="1"/>
              <a:t>Starting with 2-3 smaller changes,</a:t>
            </a:r>
            <a:r>
              <a:rPr lang="en-US" sz="1900"/>
              <a:t> rather than taking on everything at once.</a:t>
            </a:r>
            <a:endParaRPr sz="1900"/>
          </a:p>
          <a:p>
            <a:pPr marL="457200" lvl="0" indent="-349250" algn="l" rtl="0">
              <a:spcBef>
                <a:spcPts val="1000"/>
              </a:spcBef>
              <a:spcAft>
                <a:spcPts val="0"/>
              </a:spcAft>
              <a:buSzPts val="1900"/>
              <a:buChar char="•"/>
            </a:pPr>
            <a:r>
              <a:rPr lang="en-US" sz="1900" b="1"/>
              <a:t>Testing with specific procurement</a:t>
            </a:r>
            <a:r>
              <a:rPr lang="en-US" sz="1900"/>
              <a:t> or commodity types. </a:t>
            </a:r>
            <a:endParaRPr sz="1900"/>
          </a:p>
          <a:p>
            <a:pPr marL="457200" lvl="0" indent="-349250" algn="l" rtl="0">
              <a:spcBef>
                <a:spcPts val="1000"/>
              </a:spcBef>
              <a:spcAft>
                <a:spcPts val="0"/>
              </a:spcAft>
              <a:buSzPts val="1900"/>
              <a:buChar char="•"/>
            </a:pPr>
            <a:r>
              <a:rPr lang="en-US" sz="1900" b="1"/>
              <a:t>Testing in a specific office</a:t>
            </a:r>
            <a:r>
              <a:rPr lang="en-US" sz="1900"/>
              <a:t>, department, or agency.</a:t>
            </a:r>
            <a:endParaRPr sz="1900"/>
          </a:p>
          <a:p>
            <a:pPr marL="0" lvl="0" indent="0" algn="l" rtl="0">
              <a:spcBef>
                <a:spcPts val="400"/>
              </a:spcBef>
              <a:spcAft>
                <a:spcPts val="0"/>
              </a:spcAft>
              <a:buNone/>
            </a:pPr>
            <a:endParaRPr sz="600" b="1"/>
          </a:p>
          <a:p>
            <a:pPr marL="0" lvl="0" indent="0" algn="l" rtl="0">
              <a:spcBef>
                <a:spcPts val="400"/>
              </a:spcBef>
              <a:spcAft>
                <a:spcPts val="400"/>
              </a:spcAft>
              <a:buNone/>
            </a:pPr>
            <a:r>
              <a:rPr lang="en-US" sz="1900"/>
              <a:t>Think about how you can frame or talk about your pilot in ways that overcome reluctance and resistance. </a:t>
            </a:r>
            <a:endParaRPr sz="1900"/>
          </a:p>
        </p:txBody>
      </p:sp>
      <p:sp>
        <p:nvSpPr>
          <p:cNvPr id="2891" name="Google Shape;2891;g143e8c3a4b3_0_1015"/>
          <p:cNvSpPr txBox="1">
            <a:spLocks noGrp="1"/>
          </p:cNvSpPr>
          <p:nvPr>
            <p:ph type="body" idx="1"/>
          </p:nvPr>
        </p:nvSpPr>
        <p:spPr>
          <a:xfrm>
            <a:off x="599525" y="1066975"/>
            <a:ext cx="10972800" cy="783300"/>
          </a:xfrm>
          <a:prstGeom prst="rect">
            <a:avLst/>
          </a:prstGeom>
          <a:solidFill>
            <a:srgbClr val="A71930"/>
          </a:solidFill>
          <a:ln>
            <a:noFill/>
          </a:ln>
        </p:spPr>
        <p:txBody>
          <a:bodyPr spcFirstLastPara="1" wrap="square" lIns="91425" tIns="45700" rIns="91425" bIns="45700" anchor="ctr" anchorCtr="0">
            <a:noAutofit/>
          </a:bodyPr>
          <a:lstStyle/>
          <a:p>
            <a:pPr marL="0" lvl="0" indent="0" algn="l" rtl="0">
              <a:lnSpc>
                <a:spcPct val="100000"/>
              </a:lnSpc>
              <a:spcBef>
                <a:spcPts val="600"/>
              </a:spcBef>
              <a:spcAft>
                <a:spcPts val="0"/>
              </a:spcAft>
              <a:buSzPts val="1800"/>
              <a:buNone/>
            </a:pPr>
            <a:r>
              <a:rPr lang="en-US" sz="2000">
                <a:solidFill>
                  <a:schemeClr val="lt1"/>
                </a:solidFill>
              </a:rPr>
              <a:t>Piloting changes is an excellent way to demonstrate the impact of process improvement and build momentum for implementation with government partners. </a:t>
            </a:r>
            <a:endParaRPr sz="2000">
              <a:solidFill>
                <a:schemeClr val="lt1"/>
              </a:solidFill>
            </a:endParaRPr>
          </a:p>
        </p:txBody>
      </p:sp>
      <p:sp>
        <p:nvSpPr>
          <p:cNvPr id="2892" name="Google Shape;2892;g143e8c3a4b3_0_1015"/>
          <p:cNvSpPr/>
          <p:nvPr/>
        </p:nvSpPr>
        <p:spPr>
          <a:xfrm>
            <a:off x="8004050" y="2213475"/>
            <a:ext cx="3203400" cy="1010700"/>
          </a:xfrm>
          <a:prstGeom prst="wedgeRectCallout">
            <a:avLst>
              <a:gd name="adj1" fmla="val -68237"/>
              <a:gd name="adj2" fmla="val 46541"/>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We’re really excited to pilot this streamlined RFP approval process with the Dept of Sanitation! Here’s our rollout plan and instructions for staff.</a:t>
            </a:r>
            <a:endParaRPr/>
          </a:p>
        </p:txBody>
      </p:sp>
      <p:sp>
        <p:nvSpPr>
          <p:cNvPr id="2893" name="Google Shape;2893;g143e8c3a4b3_0_1015"/>
          <p:cNvSpPr/>
          <p:nvPr/>
        </p:nvSpPr>
        <p:spPr>
          <a:xfrm>
            <a:off x="8556550" y="3399650"/>
            <a:ext cx="1969200" cy="1112100"/>
          </a:xfrm>
          <a:prstGeom prst="wedgeRectCallout">
            <a:avLst>
              <a:gd name="adj1" fmla="val 68412"/>
              <a:gd name="adj2" fmla="val 383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I’m interested, but nervous about this new process - what if it makes our jobs harder?</a:t>
            </a:r>
            <a:endParaRPr dirty="0"/>
          </a:p>
        </p:txBody>
      </p:sp>
      <p:sp>
        <p:nvSpPr>
          <p:cNvPr id="2894" name="Google Shape;2894;g143e8c3a4b3_0_1015"/>
          <p:cNvSpPr/>
          <p:nvPr/>
        </p:nvSpPr>
        <p:spPr>
          <a:xfrm>
            <a:off x="7384200" y="4687275"/>
            <a:ext cx="2611200" cy="1010700"/>
          </a:xfrm>
          <a:prstGeom prst="wedgeRectCallout">
            <a:avLst>
              <a:gd name="adj1" fmla="val -42984"/>
              <a:gd name="adj2" fmla="val -98042"/>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US" dirty="0"/>
              <a:t>That’s exactly why we’re piloting it! We’ll learn from this pilot, get your feedback, and make changes if we need to. </a:t>
            </a:r>
            <a:endParaRPr dirty="0"/>
          </a:p>
        </p:txBody>
      </p:sp>
      <p:pic>
        <p:nvPicPr>
          <p:cNvPr id="2895" name="Google Shape;2895;g143e8c3a4b3_0_1015"/>
          <p:cNvPicPr preferRelativeResize="0"/>
          <p:nvPr/>
        </p:nvPicPr>
        <p:blipFill>
          <a:blip r:embed="rId3">
            <a:alphaModFix/>
          </a:blip>
          <a:stretch>
            <a:fillRect/>
          </a:stretch>
        </p:blipFill>
        <p:spPr>
          <a:xfrm>
            <a:off x="10984163" y="4112425"/>
            <a:ext cx="903025" cy="1241250"/>
          </a:xfrm>
          <a:prstGeom prst="rect">
            <a:avLst/>
          </a:prstGeom>
          <a:noFill/>
          <a:ln>
            <a:noFill/>
          </a:ln>
        </p:spPr>
      </p:pic>
      <p:pic>
        <p:nvPicPr>
          <p:cNvPr id="2896" name="Google Shape;2896;g143e8c3a4b3_0_1015"/>
          <p:cNvPicPr preferRelativeResize="0"/>
          <p:nvPr/>
        </p:nvPicPr>
        <p:blipFill>
          <a:blip r:embed="rId3">
            <a:alphaModFix/>
          </a:blip>
          <a:stretch>
            <a:fillRect/>
          </a:stretch>
        </p:blipFill>
        <p:spPr>
          <a:xfrm>
            <a:off x="6481163" y="3006200"/>
            <a:ext cx="903025" cy="1241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0"/>
        <p:cNvGrpSpPr/>
        <p:nvPr/>
      </p:nvGrpSpPr>
      <p:grpSpPr>
        <a:xfrm>
          <a:off x="0" y="0"/>
          <a:ext cx="0" cy="0"/>
          <a:chOff x="0" y="0"/>
          <a:chExt cx="0" cy="0"/>
        </a:xfrm>
      </p:grpSpPr>
      <p:sp>
        <p:nvSpPr>
          <p:cNvPr id="2901" name="Google Shape;2901;g143e8c3a4b3_0_1341"/>
          <p:cNvSpPr txBox="1">
            <a:spLocks noGrp="1"/>
          </p:cNvSpPr>
          <p:nvPr>
            <p:ph type="title"/>
          </p:nvPr>
        </p:nvSpPr>
        <p:spPr>
          <a:xfrm>
            <a:off x="609600" y="248400"/>
            <a:ext cx="109728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sz="3100"/>
              <a:t>Step 4: Share, communicate, and engage</a:t>
            </a:r>
            <a:endParaRPr/>
          </a:p>
        </p:txBody>
      </p:sp>
      <p:sp>
        <p:nvSpPr>
          <p:cNvPr id="2902" name="Google Shape;2902;g143e8c3a4b3_0_1341"/>
          <p:cNvSpPr txBox="1">
            <a:spLocks noGrp="1"/>
          </p:cNvSpPr>
          <p:nvPr>
            <p:ph type="body" idx="1"/>
          </p:nvPr>
        </p:nvSpPr>
        <p:spPr>
          <a:xfrm>
            <a:off x="609600" y="2082375"/>
            <a:ext cx="10972800" cy="4299300"/>
          </a:xfrm>
          <a:prstGeom prst="rect">
            <a:avLst/>
          </a:prstGeom>
          <a:noFill/>
          <a:ln>
            <a:noFill/>
          </a:ln>
        </p:spPr>
        <p:txBody>
          <a:bodyPr spcFirstLastPara="1" wrap="square" lIns="91425" tIns="45700" rIns="91425" bIns="45700" anchor="t" anchorCtr="0">
            <a:noAutofit/>
          </a:bodyPr>
          <a:lstStyle/>
          <a:p>
            <a:pPr marL="342900" lvl="0" indent="-330200" algn="l" rtl="0">
              <a:lnSpc>
                <a:spcPct val="100000"/>
              </a:lnSpc>
              <a:spcBef>
                <a:spcPts val="1600"/>
              </a:spcBef>
              <a:spcAft>
                <a:spcPts val="0"/>
              </a:spcAft>
              <a:buSzPts val="2200"/>
              <a:buChar char="•"/>
            </a:pPr>
            <a:r>
              <a:rPr lang="en-US" sz="2200" b="1"/>
              <a:t>Share your process map and other resources</a:t>
            </a:r>
            <a:r>
              <a:rPr lang="en-US" sz="2200"/>
              <a:t>. It offers a clear description of the steps of the procurement process and valuable data on cycle times and roles.</a:t>
            </a:r>
            <a:endParaRPr sz="2200"/>
          </a:p>
          <a:p>
            <a:pPr marL="342900" lvl="0" indent="-330200" algn="l" rtl="0">
              <a:lnSpc>
                <a:spcPct val="100000"/>
              </a:lnSpc>
              <a:spcBef>
                <a:spcPts val="1600"/>
              </a:spcBef>
              <a:spcAft>
                <a:spcPts val="0"/>
              </a:spcAft>
              <a:buSzPts val="2200"/>
              <a:buChar char="•"/>
            </a:pPr>
            <a:r>
              <a:rPr lang="en-US" sz="2200" b="1"/>
              <a:t>Highlight the changes you’re piloting.</a:t>
            </a:r>
            <a:r>
              <a:rPr lang="en-US" sz="2200"/>
              <a:t> Talk about the changes you’ve made and offer suggestions for how other teams could adopt similar fixes.</a:t>
            </a:r>
            <a:endParaRPr sz="2200"/>
          </a:p>
          <a:p>
            <a:pPr marL="342900" lvl="0" indent="-330200" algn="l" rtl="0">
              <a:lnSpc>
                <a:spcPct val="100000"/>
              </a:lnSpc>
              <a:spcBef>
                <a:spcPts val="1600"/>
              </a:spcBef>
              <a:spcAft>
                <a:spcPts val="0"/>
              </a:spcAft>
              <a:buSzPts val="2200"/>
              <a:buChar char="•"/>
            </a:pPr>
            <a:r>
              <a:rPr lang="en-US" sz="2200" b="1"/>
              <a:t>Seek feedback</a:t>
            </a:r>
            <a:r>
              <a:rPr lang="en-US" sz="2200"/>
              <a:t>. Talk to the managers and frontline staff implementing process improvements, and modify your plans based on their experiences. </a:t>
            </a:r>
            <a:endParaRPr sz="2200"/>
          </a:p>
          <a:p>
            <a:pPr marL="342900" lvl="0" indent="-330200" algn="l" rtl="0">
              <a:lnSpc>
                <a:spcPct val="100000"/>
              </a:lnSpc>
              <a:spcBef>
                <a:spcPts val="1600"/>
              </a:spcBef>
              <a:spcAft>
                <a:spcPts val="0"/>
              </a:spcAft>
              <a:buSzPts val="2200"/>
              <a:buChar char="•"/>
            </a:pPr>
            <a:r>
              <a:rPr lang="en-US" sz="2200" b="1"/>
              <a:t>Train others.</a:t>
            </a:r>
            <a:r>
              <a:rPr lang="en-US" sz="2200"/>
              <a:t> Build trainings that help staff in other departments or offices replicate your successes. </a:t>
            </a:r>
            <a:endParaRPr sz="2200"/>
          </a:p>
          <a:p>
            <a:pPr marL="609583" lvl="0" indent="0" algn="l" rtl="0">
              <a:lnSpc>
                <a:spcPct val="100000"/>
              </a:lnSpc>
              <a:spcBef>
                <a:spcPts val="1200"/>
              </a:spcBef>
              <a:spcAft>
                <a:spcPts val="0"/>
              </a:spcAft>
              <a:buSzPts val="1800"/>
              <a:buNone/>
            </a:pPr>
            <a:endParaRPr sz="2200"/>
          </a:p>
        </p:txBody>
      </p:sp>
      <p:sp>
        <p:nvSpPr>
          <p:cNvPr id="2903" name="Google Shape;2903;g143e8c3a4b3_0_1341"/>
          <p:cNvSpPr txBox="1">
            <a:spLocks noGrp="1"/>
          </p:cNvSpPr>
          <p:nvPr>
            <p:ph type="body" idx="1"/>
          </p:nvPr>
        </p:nvSpPr>
        <p:spPr>
          <a:xfrm>
            <a:off x="604500" y="1042775"/>
            <a:ext cx="10983000" cy="758316"/>
          </a:xfrm>
          <a:prstGeom prst="rect">
            <a:avLst/>
          </a:prstGeom>
          <a:solidFill>
            <a:srgbClr val="A71930"/>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2000">
                <a:solidFill>
                  <a:schemeClr val="lt1"/>
                </a:solidFill>
              </a:rPr>
              <a:t>Don’t overlook the importance of communication throughout your process improvement journey. Identify a few key moments to share information within and outside your department or office.</a:t>
            </a:r>
            <a:endParaRPr sz="2000">
              <a:solidFill>
                <a:schemeClr val="lt1"/>
              </a:solidFill>
            </a:endParaRPr>
          </a:p>
        </p:txBody>
      </p:sp>
      <p:sp>
        <p:nvSpPr>
          <p:cNvPr id="2" name="Slide Number Placeholder 1">
            <a:extLst>
              <a:ext uri="{FF2B5EF4-FFF2-40B4-BE49-F238E27FC236}">
                <a16:creationId xmlns:a16="http://schemas.microsoft.com/office/drawing/2014/main" id="{980C0E72-B328-EF8B-D1B4-A619F23740D7}"/>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63"/>
        <p:cNvGrpSpPr/>
        <p:nvPr/>
      </p:nvGrpSpPr>
      <p:grpSpPr>
        <a:xfrm>
          <a:off x="0" y="0"/>
          <a:ext cx="0" cy="0"/>
          <a:chOff x="0" y="0"/>
          <a:chExt cx="0" cy="0"/>
        </a:xfrm>
      </p:grpSpPr>
      <p:sp>
        <p:nvSpPr>
          <p:cNvPr id="1464" name="Google Shape;1464;g114b6c8062e_0_47"/>
          <p:cNvSpPr txBox="1">
            <a:spLocks noGrp="1"/>
          </p:cNvSpPr>
          <p:nvPr>
            <p:ph type="title"/>
          </p:nvPr>
        </p:nvSpPr>
        <p:spPr>
          <a:xfrm>
            <a:off x="609600" y="201225"/>
            <a:ext cx="109728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sz="3100"/>
              <a:t>You also have a great set of potential data for performance management and evaluation.</a:t>
            </a:r>
            <a:endParaRPr/>
          </a:p>
        </p:txBody>
      </p:sp>
      <p:sp>
        <p:nvSpPr>
          <p:cNvPr id="1465" name="Google Shape;1465;g114b6c8062e_0_47"/>
          <p:cNvSpPr txBox="1">
            <a:spLocks noGrp="1"/>
          </p:cNvSpPr>
          <p:nvPr>
            <p:ph type="body" idx="1"/>
          </p:nvPr>
        </p:nvSpPr>
        <p:spPr>
          <a:xfrm>
            <a:off x="609600" y="1411150"/>
            <a:ext cx="11133000" cy="42993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600"/>
              </a:spcBef>
              <a:spcAft>
                <a:spcPts val="0"/>
              </a:spcAft>
              <a:buSzPts val="2200"/>
              <a:buChar char="•"/>
            </a:pPr>
            <a:r>
              <a:rPr lang="en-US" sz="2200" b="1"/>
              <a:t>Cycle times: </a:t>
            </a:r>
            <a:r>
              <a:rPr lang="en-US" sz="2200"/>
              <a:t>how many business days does the procurement process take? Which stages of the process take the longest to complete?</a:t>
            </a:r>
            <a:endParaRPr sz="2200"/>
          </a:p>
          <a:p>
            <a:pPr marL="914400" lvl="1" indent="-342900" algn="l" rtl="0">
              <a:lnSpc>
                <a:spcPct val="100000"/>
              </a:lnSpc>
              <a:spcBef>
                <a:spcPts val="1200"/>
              </a:spcBef>
              <a:spcAft>
                <a:spcPts val="0"/>
              </a:spcAft>
              <a:buSzPts val="1800"/>
              <a:buChar char="o"/>
            </a:pPr>
            <a:r>
              <a:rPr lang="en-US" sz="1800"/>
              <a:t>Keep in mind this is only feasible to collect if you have clear timestamps for the start/end points for different stages of the process.</a:t>
            </a:r>
            <a:endParaRPr sz="1800"/>
          </a:p>
          <a:p>
            <a:pPr marL="914400" lvl="1" indent="-342900" algn="l" rtl="0">
              <a:lnSpc>
                <a:spcPct val="100000"/>
              </a:lnSpc>
              <a:spcBef>
                <a:spcPts val="1200"/>
              </a:spcBef>
              <a:spcAft>
                <a:spcPts val="0"/>
              </a:spcAft>
              <a:buSzPts val="1800"/>
              <a:buChar char="o"/>
            </a:pPr>
            <a:r>
              <a:rPr lang="en-US" sz="1800"/>
              <a:t>Staff time is money, so you can also assess which steps or stages cost the most to pursue! Multiply the estimated hours spent by the hourly rate(s) of staff that work on that part of the process. </a:t>
            </a:r>
            <a:endParaRPr sz="1800"/>
          </a:p>
          <a:p>
            <a:pPr marL="457200" lvl="0" indent="-368300" algn="l" rtl="0">
              <a:lnSpc>
                <a:spcPct val="100000"/>
              </a:lnSpc>
              <a:spcBef>
                <a:spcPts val="2400"/>
              </a:spcBef>
              <a:spcAft>
                <a:spcPts val="0"/>
              </a:spcAft>
              <a:buSzPts val="2200"/>
              <a:buChar char="•"/>
            </a:pPr>
            <a:r>
              <a:rPr lang="en-US" sz="2200" b="1"/>
              <a:t>Flow: </a:t>
            </a:r>
            <a:r>
              <a:rPr lang="en-US" sz="2200"/>
              <a:t>how many procurements do we process each year or quarter? How does that breakdown differ by solicitation type (ITB, RFP) or product/service?</a:t>
            </a:r>
            <a:endParaRPr sz="2200"/>
          </a:p>
          <a:p>
            <a:pPr marL="457200" lvl="0" indent="-368300" algn="l" rtl="0">
              <a:lnSpc>
                <a:spcPct val="100000"/>
              </a:lnSpc>
              <a:spcBef>
                <a:spcPts val="2400"/>
              </a:spcBef>
              <a:spcAft>
                <a:spcPts val="0"/>
              </a:spcAft>
              <a:buSzPts val="2200"/>
              <a:buChar char="•"/>
            </a:pPr>
            <a:r>
              <a:rPr lang="en-US" sz="2200" b="1"/>
              <a:t>Role delegation: </a:t>
            </a:r>
            <a:r>
              <a:rPr lang="en-US" sz="2200"/>
              <a:t>What department or staff member “owns” the most steps? Who are most crucial for each stage of the procurement process? </a:t>
            </a:r>
            <a:r>
              <a:rPr lang="en-US" sz="2200" b="1"/>
              <a:t> </a:t>
            </a:r>
            <a:endParaRPr sz="2200"/>
          </a:p>
        </p:txBody>
      </p:sp>
      <p:sp>
        <p:nvSpPr>
          <p:cNvPr id="2" name="Slide Number Placeholder 1">
            <a:extLst>
              <a:ext uri="{FF2B5EF4-FFF2-40B4-BE49-F238E27FC236}">
                <a16:creationId xmlns:a16="http://schemas.microsoft.com/office/drawing/2014/main" id="{B25202BB-C0A6-55D7-C99A-BCBE5B50935D}"/>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78"/>
        <p:cNvGrpSpPr/>
        <p:nvPr/>
      </p:nvGrpSpPr>
      <p:grpSpPr>
        <a:xfrm>
          <a:off x="0" y="0"/>
          <a:ext cx="0" cy="0"/>
          <a:chOff x="0" y="0"/>
          <a:chExt cx="0" cy="0"/>
        </a:xfrm>
      </p:grpSpPr>
      <p:sp>
        <p:nvSpPr>
          <p:cNvPr id="1479" name="Google Shape;1479;g11726472ecb_2_578"/>
          <p:cNvSpPr txBox="1">
            <a:spLocks noGrp="1"/>
          </p:cNvSpPr>
          <p:nvPr>
            <p:ph type="title"/>
          </p:nvPr>
        </p:nvSpPr>
        <p:spPr>
          <a:xfrm>
            <a:off x="609600" y="228600"/>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a:buNone/>
            </a:pPr>
            <a:r>
              <a:rPr lang="en-US" dirty="0"/>
              <a:t>Appendix: </a:t>
            </a:r>
            <a:r>
              <a:rPr lang="en-US" b="0" dirty="0"/>
              <a:t>sample slides for leading an initial process mapping session in your jurisdiction</a:t>
            </a:r>
            <a:endParaRPr b="0" dirty="0"/>
          </a:p>
        </p:txBody>
      </p:sp>
      <p:sp>
        <p:nvSpPr>
          <p:cNvPr id="1480" name="Google Shape;1480;g11726472ecb_2_57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29</a:t>
            </a:fld>
            <a:endParaRPr sz="1200" b="0" i="0" u="none" strike="noStrike" cap="none">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g11726472ecb_0_714"/>
          <p:cNvSpPr txBox="1">
            <a:spLocks noGrp="1"/>
          </p:cNvSpPr>
          <p:nvPr>
            <p:ph type="title"/>
          </p:nvPr>
        </p:nvSpPr>
        <p:spPr>
          <a:xfrm>
            <a:off x="609600" y="228600"/>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a:buNone/>
            </a:pPr>
            <a:r>
              <a:rPr lang="en-US" dirty="0"/>
              <a:t>Understanding and Building a Process Map</a:t>
            </a:r>
            <a:endParaRPr b="0" dirty="0"/>
          </a:p>
        </p:txBody>
      </p:sp>
      <p:sp>
        <p:nvSpPr>
          <p:cNvPr id="1185" name="Google Shape;1185;g11726472ecb_0_714"/>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g11726472ecb_2_186"/>
          <p:cNvSpPr txBox="1">
            <a:spLocks noGrp="1"/>
          </p:cNvSpPr>
          <p:nvPr>
            <p:ph type="ctrTitle"/>
          </p:nvPr>
        </p:nvSpPr>
        <p:spPr>
          <a:xfrm>
            <a:off x="1124050" y="1856900"/>
            <a:ext cx="6577200" cy="1150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AE2431"/>
              </a:buClr>
              <a:buSzPct val="100000"/>
              <a:buFont typeface="Arial"/>
              <a:buNone/>
            </a:pPr>
            <a:r>
              <a:rPr lang="en-US" dirty="0"/>
              <a:t>Building a Process Map for the </a:t>
            </a:r>
            <a:r>
              <a:rPr lang="en-US" i="1" dirty="0"/>
              <a:t>[insert procurement process]</a:t>
            </a:r>
            <a:endParaRPr i="1" dirty="0">
              <a:highlight>
                <a:srgbClr val="FFFF00"/>
              </a:highlight>
            </a:endParaRPr>
          </a:p>
        </p:txBody>
      </p:sp>
      <p:sp>
        <p:nvSpPr>
          <p:cNvPr id="1487" name="Google Shape;1487;g11726472ecb_2_186"/>
          <p:cNvSpPr txBox="1">
            <a:spLocks noGrp="1"/>
          </p:cNvSpPr>
          <p:nvPr>
            <p:ph type="body" idx="2"/>
          </p:nvPr>
        </p:nvSpPr>
        <p:spPr>
          <a:xfrm>
            <a:off x="1124056" y="3258893"/>
            <a:ext cx="9548400" cy="340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Clr>
                <a:schemeClr val="dk1"/>
              </a:buClr>
              <a:buSzPct val="100000"/>
              <a:buNone/>
            </a:pPr>
            <a:r>
              <a:rPr lang="en-US" i="1"/>
              <a:t>[Jurisdiction] - [Month 00, 0000]</a:t>
            </a:r>
            <a:endParaRPr i="1"/>
          </a:p>
        </p:txBody>
      </p:sp>
      <p:pic>
        <p:nvPicPr>
          <p:cNvPr id="1488" name="Google Shape;1488;g11726472ecb_2_186"/>
          <p:cNvPicPr preferRelativeResize="0"/>
          <p:nvPr/>
        </p:nvPicPr>
        <p:blipFill rotWithShape="1">
          <a:blip r:embed="rId3">
            <a:alphaModFix/>
          </a:blip>
          <a:srcRect/>
          <a:stretch/>
        </p:blipFill>
        <p:spPr>
          <a:xfrm>
            <a:off x="8061625" y="2155967"/>
            <a:ext cx="3686486" cy="2457658"/>
          </a:xfrm>
          <a:prstGeom prst="rect">
            <a:avLst/>
          </a:prstGeom>
          <a:noFill/>
          <a:ln w="9525" cap="flat" cmpd="sng">
            <a:solidFill>
              <a:srgbClr val="980000"/>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g11726472ecb_2_486"/>
          <p:cNvSpPr txBox="1">
            <a:spLocks noGrp="1"/>
          </p:cNvSpPr>
          <p:nvPr>
            <p:ph type="body" idx="1"/>
          </p:nvPr>
        </p:nvSpPr>
        <p:spPr>
          <a:xfrm>
            <a:off x="609600" y="1219200"/>
            <a:ext cx="10972800" cy="4648400"/>
          </a:xfrm>
          <a:prstGeom prst="rect">
            <a:avLst/>
          </a:prstGeom>
          <a:noFill/>
          <a:ln>
            <a:noFill/>
          </a:ln>
        </p:spPr>
        <p:txBody>
          <a:bodyPr spcFirstLastPara="1" wrap="square" lIns="68575" tIns="34275" rIns="68575" bIns="34275" anchor="t" anchorCtr="0">
            <a:noAutofit/>
          </a:bodyPr>
          <a:lstStyle/>
          <a:p>
            <a:pPr marL="457200" lvl="0" indent="-342900" algn="l" rtl="0">
              <a:lnSpc>
                <a:spcPct val="100000"/>
              </a:lnSpc>
              <a:spcBef>
                <a:spcPts val="0"/>
              </a:spcBef>
              <a:spcAft>
                <a:spcPts val="0"/>
              </a:spcAft>
              <a:buSzPts val="1800"/>
              <a:buChar char="•"/>
            </a:pPr>
            <a:r>
              <a:rPr lang="en-US" dirty="0"/>
              <a:t>Your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name</a:t>
            </a:r>
            <a:endParaRPr dirty="0"/>
          </a:p>
          <a:p>
            <a:pPr marL="457200" lvl="0" indent="-342900" algn="l" rtl="0">
              <a:lnSpc>
                <a:spcPct val="100000"/>
              </a:lnSpc>
              <a:spcBef>
                <a:spcPts val="1600"/>
              </a:spcBef>
              <a:spcAft>
                <a:spcPts val="0"/>
              </a:spcAft>
              <a:buSzPts val="1800"/>
              <a:buChar char="•"/>
            </a:pPr>
            <a:r>
              <a:rPr lang="en-US" dirty="0"/>
              <a:t>Role at the city</a:t>
            </a:r>
            <a:endParaRPr dirty="0"/>
          </a:p>
          <a:p>
            <a:pPr marL="457200" lvl="0" indent="-342900" algn="l" rtl="0">
              <a:lnSpc>
                <a:spcPct val="100000"/>
              </a:lnSpc>
              <a:spcBef>
                <a:spcPts val="1600"/>
              </a:spcBef>
              <a:spcAft>
                <a:spcPts val="0"/>
              </a:spcAft>
              <a:buSzPts val="1800"/>
              <a:buChar char="•"/>
            </a:pPr>
            <a:r>
              <a:rPr lang="en-US" dirty="0">
                <a:highlight>
                  <a:srgbClr val="FF9900"/>
                </a:highlight>
              </a:rPr>
              <a:t>A fun question that you can pose to the small group to create a relaxed but engaged brainstorming environment. Some examples below:</a:t>
            </a:r>
            <a:endParaRPr dirty="0">
              <a:highlight>
                <a:srgbClr val="FF9900"/>
              </a:highlight>
            </a:endParaRPr>
          </a:p>
          <a:p>
            <a:pPr marL="914400" lvl="1" indent="-323850" algn="l" rtl="0">
              <a:lnSpc>
                <a:spcPct val="100000"/>
              </a:lnSpc>
              <a:spcBef>
                <a:spcPts val="1600"/>
              </a:spcBef>
              <a:spcAft>
                <a:spcPts val="0"/>
              </a:spcAft>
              <a:buSzPts val="1500"/>
              <a:buChar char="o"/>
            </a:pPr>
            <a:r>
              <a:rPr lang="en-US" dirty="0">
                <a:highlight>
                  <a:srgbClr val="FF9900"/>
                </a:highlight>
              </a:rPr>
              <a:t>Favorite ice cream flavor</a:t>
            </a:r>
            <a:endParaRPr dirty="0">
              <a:highlight>
                <a:srgbClr val="FF9900"/>
              </a:highlight>
            </a:endParaRPr>
          </a:p>
          <a:p>
            <a:pPr marL="914400" lvl="1" indent="-323850" algn="l" rtl="0">
              <a:lnSpc>
                <a:spcPct val="100000"/>
              </a:lnSpc>
              <a:spcBef>
                <a:spcPts val="800"/>
              </a:spcBef>
              <a:spcAft>
                <a:spcPts val="0"/>
              </a:spcAft>
              <a:buSzPts val="1500"/>
              <a:buChar char="o"/>
            </a:pPr>
            <a:r>
              <a:rPr lang="en-US" dirty="0">
                <a:highlight>
                  <a:srgbClr val="FF9900"/>
                </a:highlight>
              </a:rPr>
              <a:t>Where you want to visit next on vacation</a:t>
            </a:r>
            <a:endParaRPr dirty="0">
              <a:highlight>
                <a:srgbClr val="FF9900"/>
              </a:highlight>
            </a:endParaRPr>
          </a:p>
          <a:p>
            <a:pPr marL="914400" lvl="1" indent="-323850" algn="l" rtl="0">
              <a:lnSpc>
                <a:spcPct val="100000"/>
              </a:lnSpc>
              <a:spcBef>
                <a:spcPts val="800"/>
              </a:spcBef>
              <a:spcAft>
                <a:spcPts val="0"/>
              </a:spcAft>
              <a:buSzPts val="1500"/>
              <a:buChar char="o"/>
            </a:pPr>
            <a:r>
              <a:rPr lang="en-US" dirty="0">
                <a:highlight>
                  <a:srgbClr val="FF9900"/>
                </a:highlight>
              </a:rPr>
              <a:t>Favorite park in the city, state, or district</a:t>
            </a:r>
            <a:endParaRPr dirty="0">
              <a:highlight>
                <a:srgbClr val="FF9900"/>
              </a:highlight>
            </a:endParaRPr>
          </a:p>
          <a:p>
            <a:pPr marL="914400" lvl="1" indent="-323850" algn="l" rtl="0">
              <a:lnSpc>
                <a:spcPct val="100000"/>
              </a:lnSpc>
              <a:spcBef>
                <a:spcPts val="800"/>
              </a:spcBef>
              <a:spcAft>
                <a:spcPts val="800"/>
              </a:spcAft>
              <a:buSzPts val="1500"/>
              <a:buChar char="o"/>
            </a:pPr>
            <a:r>
              <a:rPr lang="en-US" dirty="0">
                <a:highlight>
                  <a:srgbClr val="FF9900"/>
                </a:highlight>
              </a:rPr>
              <a:t>Best gift you’ve given or received</a:t>
            </a:r>
            <a:endParaRPr dirty="0">
              <a:highlight>
                <a:srgbClr val="FF9900"/>
              </a:highlight>
            </a:endParaRPr>
          </a:p>
        </p:txBody>
      </p:sp>
      <p:sp>
        <p:nvSpPr>
          <p:cNvPr id="1495" name="Google Shape;1495;g11726472ecb_2_486"/>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p>
            <a:pPr marL="0" lvl="0" indent="0" algn="l" rtl="0">
              <a:lnSpc>
                <a:spcPct val="100000"/>
              </a:lnSpc>
              <a:spcBef>
                <a:spcPts val="0"/>
              </a:spcBef>
              <a:spcAft>
                <a:spcPts val="0"/>
              </a:spcAft>
              <a:buClr>
                <a:schemeClr val="dk1"/>
              </a:buClr>
              <a:buSzPts val="2400"/>
              <a:buFont typeface="Arial"/>
              <a:buNone/>
            </a:pPr>
            <a:r>
              <a:rPr lang="en-US"/>
              <a:t>Icebreaker</a:t>
            </a:r>
            <a:endParaRPr/>
          </a:p>
        </p:txBody>
      </p:sp>
      <p:sp>
        <p:nvSpPr>
          <p:cNvPr id="1496" name="Google Shape;1496;g11726472ecb_2_486"/>
          <p:cNvSpPr txBox="1">
            <a:spLocks noGrp="1"/>
          </p:cNvSpPr>
          <p:nvPr>
            <p:ph type="sldNum" idx="12"/>
          </p:nvPr>
        </p:nvSpPr>
        <p:spPr>
          <a:xfrm>
            <a:off x="11201400" y="6432489"/>
            <a:ext cx="685600" cy="3652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888888"/>
              </a:buClr>
              <a:buSzPts val="1000"/>
              <a:buFont typeface="Arial"/>
              <a:buNone/>
            </a:pPr>
            <a:r>
              <a:rPr lang="en-US"/>
              <a:t>   </a:t>
            </a:r>
            <a:fld id="{00000000-1234-1234-1234-123412341234}" type="slidenum">
              <a:rPr lang="en-US"/>
              <a:t>31</a:t>
            </a:fld>
            <a:endParaRPr/>
          </a:p>
        </p:txBody>
      </p:sp>
      <p:sp>
        <p:nvSpPr>
          <p:cNvPr id="1497" name="Google Shape;1497;g11726472ecb_2_486"/>
          <p:cNvSpPr txBox="1"/>
          <p:nvPr/>
        </p:nvSpPr>
        <p:spPr>
          <a:xfrm>
            <a:off x="7064100" y="0"/>
            <a:ext cx="5127900" cy="1569900"/>
          </a:xfrm>
          <a:prstGeom prst="rect">
            <a:avLst/>
          </a:prstGeom>
          <a:noFill/>
          <a:ln w="28575" cap="flat" cmpd="sng">
            <a:solidFill>
              <a:srgbClr val="FF99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If a bullet, shape, or text box is </a:t>
            </a:r>
            <a:r>
              <a:rPr lang="en-US" sz="1800" b="1" i="0" u="sng" strike="noStrike" cap="none">
                <a:solidFill>
                  <a:srgbClr val="000000"/>
                </a:solidFill>
                <a:highlight>
                  <a:srgbClr val="FF9900"/>
                </a:highlight>
                <a:latin typeface="Arial"/>
                <a:ea typeface="Arial"/>
                <a:cs typeface="Arial"/>
                <a:sym typeface="Arial"/>
              </a:rPr>
              <a:t>highlighted in orange</a:t>
            </a:r>
            <a:r>
              <a:rPr lang="en-US" sz="1800" b="0" i="0" u="none" strike="noStrike" cap="none">
                <a:solidFill>
                  <a:srgbClr val="000000"/>
                </a:solidFill>
                <a:latin typeface="Arial"/>
                <a:ea typeface="Arial"/>
                <a:cs typeface="Arial"/>
                <a:sym typeface="Arial"/>
              </a:rPr>
              <a:t>, that means you should </a:t>
            </a:r>
            <a:r>
              <a:rPr lang="en-US" sz="1800" b="0" i="0" u="none" strike="noStrike" cap="none">
                <a:solidFill>
                  <a:srgbClr val="000000"/>
                </a:solidFill>
                <a:highlight>
                  <a:srgbClr val="FF9900"/>
                </a:highlight>
                <a:latin typeface="Arial"/>
                <a:ea typeface="Arial"/>
                <a:cs typeface="Arial"/>
                <a:sym typeface="Arial"/>
              </a:rPr>
              <a:t>change the text </a:t>
            </a:r>
            <a:r>
              <a:rPr lang="en-US" sz="1800" b="0" i="0" u="none" strike="noStrike" cap="none">
                <a:solidFill>
                  <a:srgbClr val="000000"/>
                </a:solidFill>
                <a:latin typeface="Arial"/>
                <a:ea typeface="Arial"/>
                <a:cs typeface="Arial"/>
                <a:sym typeface="Arial"/>
              </a:rPr>
              <a:t>to adapt to your jurisdiction’s needs. All other text you can keep as is! (And delete this box, of course.)</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Google Shape;1502;g11726472ecb_0_844"/>
          <p:cNvSpPr txBox="1">
            <a:spLocks noGrp="1"/>
          </p:cNvSpPr>
          <p:nvPr>
            <p:ph type="body" idx="1"/>
          </p:nvPr>
        </p:nvSpPr>
        <p:spPr>
          <a:xfrm>
            <a:off x="599525" y="1104750"/>
            <a:ext cx="7008000" cy="4648500"/>
          </a:xfrm>
          <a:prstGeom prst="rect">
            <a:avLst/>
          </a:prstGeom>
          <a:noFill/>
          <a:ln>
            <a:noFill/>
          </a:ln>
        </p:spPr>
        <p:txBody>
          <a:bodyPr spcFirstLastPara="1" wrap="square" lIns="68575" tIns="34275" rIns="68575" bIns="34275" anchor="t" anchorCtr="0">
            <a:noAutofit/>
          </a:bodyPr>
          <a:lstStyle/>
          <a:p>
            <a:pPr marL="457200" lvl="0" indent="-342900" algn="l" rtl="0">
              <a:lnSpc>
                <a:spcPct val="100000"/>
              </a:lnSpc>
              <a:spcBef>
                <a:spcPts val="0"/>
              </a:spcBef>
              <a:spcAft>
                <a:spcPts val="0"/>
              </a:spcAft>
              <a:buSzPts val="1800"/>
              <a:buChar char="•"/>
            </a:pPr>
            <a:r>
              <a:rPr lang="en-US" dirty="0"/>
              <a:t>Understand the usefulness of process mapping as a tool</a:t>
            </a:r>
            <a:endParaRPr dirty="0"/>
          </a:p>
          <a:p>
            <a:pPr marL="457200" lvl="0" indent="-342900" algn="l" rtl="0">
              <a:lnSpc>
                <a:spcPct val="100000"/>
              </a:lnSpc>
              <a:spcBef>
                <a:spcPts val="1200"/>
              </a:spcBef>
              <a:spcAft>
                <a:spcPts val="0"/>
              </a:spcAft>
              <a:buSzPts val="1800"/>
              <a:buChar char="•"/>
            </a:pPr>
            <a:r>
              <a:rPr lang="en-US" dirty="0"/>
              <a:t>Build a working process map for our procurement process </a:t>
            </a:r>
            <a:endParaRPr dirty="0"/>
          </a:p>
          <a:p>
            <a:pPr marL="457200" lvl="0" indent="-342900" algn="l" rtl="0">
              <a:lnSpc>
                <a:spcPct val="100000"/>
              </a:lnSpc>
              <a:spcBef>
                <a:spcPts val="1200"/>
              </a:spcBef>
              <a:spcAft>
                <a:spcPts val="0"/>
              </a:spcAft>
              <a:buSzPts val="1800"/>
              <a:buChar char="•"/>
            </a:pPr>
            <a:r>
              <a:rPr lang="en-US" dirty="0"/>
              <a:t>Walk away with a shared understanding of:</a:t>
            </a:r>
            <a:endParaRPr dirty="0"/>
          </a:p>
          <a:p>
            <a:pPr marL="914400" lvl="1" indent="-336550" algn="l" rtl="0">
              <a:lnSpc>
                <a:spcPct val="100000"/>
              </a:lnSpc>
              <a:spcBef>
                <a:spcPts val="1200"/>
              </a:spcBef>
              <a:spcAft>
                <a:spcPts val="0"/>
              </a:spcAft>
              <a:buSzPts val="1700"/>
              <a:buChar char="o"/>
            </a:pPr>
            <a:r>
              <a:rPr lang="en-US" sz="2200" dirty="0"/>
              <a:t>Steps in the process</a:t>
            </a:r>
            <a:endParaRPr sz="2200" dirty="0"/>
          </a:p>
          <a:p>
            <a:pPr marL="914400" lvl="1" indent="-336550" algn="l" rtl="0">
              <a:lnSpc>
                <a:spcPct val="100000"/>
              </a:lnSpc>
              <a:spcBef>
                <a:spcPts val="1200"/>
              </a:spcBef>
              <a:spcAft>
                <a:spcPts val="0"/>
              </a:spcAft>
              <a:buSzPts val="1700"/>
              <a:buChar char="o"/>
            </a:pPr>
            <a:r>
              <a:rPr lang="en-US" sz="2200" dirty="0"/>
              <a:t>Time and resources required in each step</a:t>
            </a:r>
            <a:endParaRPr sz="2200" dirty="0"/>
          </a:p>
          <a:p>
            <a:pPr marL="914400" lvl="1" indent="-336550" algn="l" rtl="0">
              <a:lnSpc>
                <a:spcPct val="100000"/>
              </a:lnSpc>
              <a:spcBef>
                <a:spcPts val="1200"/>
              </a:spcBef>
              <a:spcAft>
                <a:spcPts val="0"/>
              </a:spcAft>
              <a:buSzPts val="1700"/>
              <a:buChar char="o"/>
            </a:pPr>
            <a:r>
              <a:rPr lang="en-US" sz="2200" dirty="0"/>
              <a:t>Roles and responsibilities</a:t>
            </a:r>
            <a:endParaRPr sz="2200" dirty="0"/>
          </a:p>
          <a:p>
            <a:pPr marL="914400" lvl="1" indent="-336550" algn="l" rtl="0">
              <a:lnSpc>
                <a:spcPct val="100000"/>
              </a:lnSpc>
              <a:spcBef>
                <a:spcPts val="1200"/>
              </a:spcBef>
              <a:spcAft>
                <a:spcPts val="1200"/>
              </a:spcAft>
              <a:buSzPts val="1700"/>
              <a:buChar char="o"/>
            </a:pPr>
            <a:r>
              <a:rPr lang="en-US" sz="2200" dirty="0"/>
              <a:t>Current pain points</a:t>
            </a:r>
            <a:endParaRPr sz="2200" dirty="0"/>
          </a:p>
        </p:txBody>
      </p:sp>
      <p:sp>
        <p:nvSpPr>
          <p:cNvPr id="1503" name="Google Shape;1503;g11726472ecb_0_844"/>
          <p:cNvSpPr txBox="1">
            <a:spLocks noGrp="1"/>
          </p:cNvSpPr>
          <p:nvPr>
            <p:ph type="sldNum" idx="12"/>
          </p:nvPr>
        </p:nvSpPr>
        <p:spPr>
          <a:xfrm>
            <a:off x="11201400" y="6432489"/>
            <a:ext cx="685500" cy="3651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888888"/>
              </a:buClr>
              <a:buSzPts val="1000"/>
              <a:buFont typeface="Arial"/>
              <a:buNone/>
            </a:pPr>
            <a:r>
              <a:rPr lang="en-US"/>
              <a:t>   </a:t>
            </a:r>
            <a:fld id="{00000000-1234-1234-1234-123412341234}" type="slidenum">
              <a:rPr lang="en-US"/>
              <a:t>32</a:t>
            </a:fld>
            <a:endParaRPr/>
          </a:p>
        </p:txBody>
      </p:sp>
      <p:sp>
        <p:nvSpPr>
          <p:cNvPr id="1504" name="Google Shape;1504;g11726472ecb_0_844"/>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p>
            <a:pPr marL="0" lvl="0" indent="0" algn="l" rtl="0">
              <a:lnSpc>
                <a:spcPct val="100000"/>
              </a:lnSpc>
              <a:spcBef>
                <a:spcPts val="0"/>
              </a:spcBef>
              <a:spcAft>
                <a:spcPts val="0"/>
              </a:spcAft>
              <a:buClr>
                <a:schemeClr val="dk1"/>
              </a:buClr>
              <a:buSzPts val="2400"/>
              <a:buFont typeface="Arial"/>
              <a:buNone/>
            </a:pPr>
            <a:r>
              <a:rPr lang="en-US"/>
              <a:t>Our Goals for Today</a:t>
            </a:r>
            <a:endParaRPr/>
          </a:p>
        </p:txBody>
      </p:sp>
      <p:pic>
        <p:nvPicPr>
          <p:cNvPr id="2050" name="Picture 2" descr="Archery target with arrows semi flat color vector object full sized item on white participating in competition simple cartoon style illustration for web graphic design and animation">
            <a:extLst>
              <a:ext uri="{FF2B5EF4-FFF2-40B4-BE49-F238E27FC236}">
                <a16:creationId xmlns:a16="http://schemas.microsoft.com/office/drawing/2014/main" id="{57C2CC97-6B26-1FB1-EA85-02BFDE839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7525" y="1505670"/>
            <a:ext cx="3846659" cy="38466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sp>
        <p:nvSpPr>
          <p:cNvPr id="1510" name="Google Shape;1510;g11a27b21ed2_0_202"/>
          <p:cNvSpPr txBox="1">
            <a:spLocks noGrp="1"/>
          </p:cNvSpPr>
          <p:nvPr>
            <p:ph type="body" idx="1"/>
          </p:nvPr>
        </p:nvSpPr>
        <p:spPr>
          <a:xfrm>
            <a:off x="5530300" y="1104750"/>
            <a:ext cx="6042000" cy="5029200"/>
          </a:xfrm>
          <a:prstGeom prst="rect">
            <a:avLst/>
          </a:prstGeom>
          <a:noFill/>
          <a:ln>
            <a:noFill/>
          </a:ln>
        </p:spPr>
        <p:txBody>
          <a:bodyPr spcFirstLastPara="1" wrap="square" lIns="68575" tIns="34275" rIns="68575" bIns="34275" anchor="t" anchorCtr="0">
            <a:noAutofit/>
          </a:bodyPr>
          <a:lstStyle/>
          <a:p>
            <a:pPr marL="457200" lvl="0" indent="-368300" algn="l" rtl="0">
              <a:lnSpc>
                <a:spcPct val="100000"/>
              </a:lnSpc>
              <a:spcBef>
                <a:spcPts val="0"/>
              </a:spcBef>
              <a:spcAft>
                <a:spcPts val="0"/>
              </a:spcAft>
              <a:buSzPts val="2200"/>
              <a:buChar char="•"/>
            </a:pPr>
            <a:r>
              <a:rPr lang="en-US" sz="2200" dirty="0"/>
              <a:t>Step in, step back</a:t>
            </a:r>
            <a:endParaRPr sz="2200" dirty="0"/>
          </a:p>
          <a:p>
            <a:pPr marL="457200" lvl="0" indent="-368300" algn="l" rtl="0">
              <a:lnSpc>
                <a:spcPct val="100000"/>
              </a:lnSpc>
              <a:spcBef>
                <a:spcPts val="1200"/>
              </a:spcBef>
              <a:spcAft>
                <a:spcPts val="0"/>
              </a:spcAft>
              <a:buSzPts val="2200"/>
              <a:buChar char="•"/>
            </a:pPr>
            <a:r>
              <a:rPr lang="en-US" sz="2200" dirty="0"/>
              <a:t>Scenarios and themes over names and departments</a:t>
            </a:r>
            <a:endParaRPr sz="2200" dirty="0"/>
          </a:p>
          <a:p>
            <a:pPr marL="457200" lvl="0" indent="-368300" algn="l" rtl="0">
              <a:lnSpc>
                <a:spcPct val="100000"/>
              </a:lnSpc>
              <a:spcBef>
                <a:spcPts val="1200"/>
              </a:spcBef>
              <a:spcAft>
                <a:spcPts val="0"/>
              </a:spcAft>
              <a:buSzPts val="2200"/>
              <a:buChar char="•"/>
            </a:pPr>
            <a:r>
              <a:rPr lang="en-US" sz="2200" dirty="0">
                <a:highlight>
                  <a:srgbClr val="FF9900"/>
                </a:highlight>
              </a:rPr>
              <a:t>Limit cell phone use or laptop use during the meeting. Listen when others contribute</a:t>
            </a:r>
            <a:endParaRPr sz="2200" dirty="0">
              <a:highlight>
                <a:srgbClr val="FF9900"/>
              </a:highlight>
            </a:endParaRPr>
          </a:p>
          <a:p>
            <a:pPr marL="457200" lvl="0" indent="-368300" algn="l" rtl="0">
              <a:lnSpc>
                <a:spcPct val="100000"/>
              </a:lnSpc>
              <a:spcBef>
                <a:spcPts val="1200"/>
              </a:spcBef>
              <a:spcAft>
                <a:spcPts val="0"/>
              </a:spcAft>
              <a:buSzPts val="2200"/>
              <a:buChar char="•"/>
            </a:pPr>
            <a:r>
              <a:rPr lang="en-US" sz="2200" dirty="0">
                <a:highlight>
                  <a:srgbClr val="FF9900"/>
                </a:highlight>
              </a:rPr>
              <a:t>Stay muted unless speaking.</a:t>
            </a:r>
            <a:endParaRPr sz="2200" dirty="0">
              <a:highlight>
                <a:srgbClr val="FF9900"/>
              </a:highlight>
            </a:endParaRPr>
          </a:p>
          <a:p>
            <a:pPr marL="457200" lvl="0" indent="-368300" algn="l" rtl="0">
              <a:lnSpc>
                <a:spcPct val="100000"/>
              </a:lnSpc>
              <a:spcBef>
                <a:spcPts val="1200"/>
              </a:spcBef>
              <a:spcAft>
                <a:spcPts val="0"/>
              </a:spcAft>
              <a:buSzPts val="2200"/>
              <a:buChar char="•"/>
            </a:pPr>
            <a:r>
              <a:rPr lang="en-US" sz="2200" dirty="0">
                <a:highlight>
                  <a:srgbClr val="FF9900"/>
                </a:highlight>
              </a:rPr>
              <a:t>Indicate when you would like to speak using the chat box OR the “raised hand feature.”</a:t>
            </a:r>
            <a:endParaRPr sz="2200" dirty="0">
              <a:highlight>
                <a:srgbClr val="FF9900"/>
              </a:highlight>
            </a:endParaRPr>
          </a:p>
          <a:p>
            <a:pPr marL="457200" lvl="0" indent="-368300" algn="l" rtl="0">
              <a:lnSpc>
                <a:spcPct val="100000"/>
              </a:lnSpc>
              <a:spcBef>
                <a:spcPts val="1200"/>
              </a:spcBef>
              <a:spcAft>
                <a:spcPts val="0"/>
              </a:spcAft>
              <a:buSzPts val="2200"/>
              <a:buChar char="•"/>
            </a:pPr>
            <a:r>
              <a:rPr lang="en-US" sz="2200" i="1" dirty="0">
                <a:highlight>
                  <a:srgbClr val="FF9900"/>
                </a:highlight>
              </a:rPr>
              <a:t>Feel free to adjust these highlighted bullets based on your team and format</a:t>
            </a:r>
            <a:r>
              <a:rPr lang="en-US" sz="2200" i="1" dirty="0"/>
              <a:t>.</a:t>
            </a:r>
            <a:endParaRPr sz="2200" i="1" dirty="0"/>
          </a:p>
        </p:txBody>
      </p:sp>
      <p:sp>
        <p:nvSpPr>
          <p:cNvPr id="1511" name="Google Shape;1511;g11a27b21ed2_0_202"/>
          <p:cNvSpPr txBox="1">
            <a:spLocks noGrp="1"/>
          </p:cNvSpPr>
          <p:nvPr>
            <p:ph type="sldNum" idx="12"/>
          </p:nvPr>
        </p:nvSpPr>
        <p:spPr>
          <a:xfrm>
            <a:off x="11201400" y="6432489"/>
            <a:ext cx="685500" cy="3651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888888"/>
              </a:buClr>
              <a:buSzPts val="1000"/>
              <a:buFont typeface="Arial"/>
              <a:buNone/>
            </a:pPr>
            <a:r>
              <a:rPr lang="en-US"/>
              <a:t>   </a:t>
            </a:r>
            <a:fld id="{00000000-1234-1234-1234-123412341234}" type="slidenum">
              <a:rPr lang="en-US"/>
              <a:t>33</a:t>
            </a:fld>
            <a:endParaRPr/>
          </a:p>
        </p:txBody>
      </p:sp>
      <p:sp>
        <p:nvSpPr>
          <p:cNvPr id="1512" name="Google Shape;1512;g11a27b21ed2_0_202"/>
          <p:cNvSpPr txBox="1">
            <a:spLocks noGrp="1"/>
          </p:cNvSpPr>
          <p:nvPr>
            <p:ph type="title"/>
          </p:nvPr>
        </p:nvSpPr>
        <p:spPr>
          <a:xfrm>
            <a:off x="599536" y="267419"/>
            <a:ext cx="10972800" cy="538800"/>
          </a:xfrm>
          <a:prstGeom prst="rect">
            <a:avLst/>
          </a:prstGeom>
          <a:noFill/>
          <a:ln>
            <a:noFill/>
          </a:ln>
        </p:spPr>
        <p:txBody>
          <a:bodyPr spcFirstLastPara="1" wrap="square" lIns="68575" tIns="0" rIns="68575" bIns="34275" anchor="t" anchorCtr="0">
            <a:noAutofit/>
          </a:bodyPr>
          <a:lstStyle/>
          <a:p>
            <a:pPr marL="0" lvl="0" indent="0" algn="l" rtl="0">
              <a:lnSpc>
                <a:spcPct val="100000"/>
              </a:lnSpc>
              <a:spcBef>
                <a:spcPts val="0"/>
              </a:spcBef>
              <a:spcAft>
                <a:spcPts val="0"/>
              </a:spcAft>
              <a:buClr>
                <a:schemeClr val="dk1"/>
              </a:buClr>
              <a:buSzPts val="2400"/>
              <a:buFont typeface="Arial"/>
              <a:buNone/>
            </a:pPr>
            <a:r>
              <a:rPr lang="en-US"/>
              <a:t>Norms for Discussion Today</a:t>
            </a:r>
            <a:endParaRPr/>
          </a:p>
        </p:txBody>
      </p:sp>
      <p:pic>
        <p:nvPicPr>
          <p:cNvPr id="1513" name="Google Shape;1513;g11a27b21ed2_0_202"/>
          <p:cNvPicPr preferRelativeResize="0"/>
          <p:nvPr/>
        </p:nvPicPr>
        <p:blipFill rotWithShape="1">
          <a:blip r:embed="rId3">
            <a:alphaModFix/>
          </a:blip>
          <a:srcRect/>
          <a:stretch/>
        </p:blipFill>
        <p:spPr>
          <a:xfrm>
            <a:off x="599525" y="1803064"/>
            <a:ext cx="4634276" cy="2653811"/>
          </a:xfrm>
          <a:prstGeom prst="rect">
            <a:avLst/>
          </a:prstGeom>
          <a:noFill/>
          <a:ln w="9525" cap="flat" cmpd="sng">
            <a:solidFill>
              <a:srgbClr val="A71930"/>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17"/>
        <p:cNvGrpSpPr/>
        <p:nvPr/>
      </p:nvGrpSpPr>
      <p:grpSpPr>
        <a:xfrm>
          <a:off x="0" y="0"/>
          <a:ext cx="0" cy="0"/>
          <a:chOff x="0" y="0"/>
          <a:chExt cx="0" cy="0"/>
        </a:xfrm>
      </p:grpSpPr>
      <p:sp>
        <p:nvSpPr>
          <p:cNvPr id="1518" name="Google Shape;1518;g11a27b21ed2_0_147"/>
          <p:cNvSpPr txBox="1">
            <a:spLocks noGrp="1"/>
          </p:cNvSpPr>
          <p:nvPr>
            <p:ph type="title"/>
          </p:nvPr>
        </p:nvSpPr>
        <p:spPr>
          <a:xfrm>
            <a:off x="609600" y="248400"/>
            <a:ext cx="112764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a:t>Process Mapping: A Powerful Diagnostic Tool</a:t>
            </a:r>
            <a:endParaRPr/>
          </a:p>
        </p:txBody>
      </p:sp>
      <p:graphicFrame>
        <p:nvGraphicFramePr>
          <p:cNvPr id="1519" name="Google Shape;1519;g11a27b21ed2_0_147"/>
          <p:cNvGraphicFramePr/>
          <p:nvPr/>
        </p:nvGraphicFramePr>
        <p:xfrm>
          <a:off x="609612" y="985642"/>
          <a:ext cx="11276400" cy="1396480"/>
        </p:xfrm>
        <a:graphic>
          <a:graphicData uri="http://schemas.openxmlformats.org/drawingml/2006/table">
            <a:tbl>
              <a:tblPr firstRow="1" bandRow="1">
                <a:noFill/>
                <a:tableStyleId>{F8A37820-7970-4860-A6AC-8995A38B97BC}</a:tableStyleId>
              </a:tblPr>
              <a:tblGrid>
                <a:gridCol w="11276400">
                  <a:extLst>
                    <a:ext uri="{9D8B030D-6E8A-4147-A177-3AD203B41FA5}">
                      <a16:colId xmlns:a16="http://schemas.microsoft.com/office/drawing/2014/main" val="20000"/>
                    </a:ext>
                  </a:extLst>
                </a:gridCol>
              </a:tblGrid>
              <a:tr h="368825">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solidFill>
                            <a:schemeClr val="lt1"/>
                          </a:solidFill>
                        </a:rPr>
                        <a:t>What is a </a:t>
                      </a:r>
                      <a:r>
                        <a:rPr lang="en-US" sz="2200" u="none" strike="noStrike" cap="none"/>
                        <a:t>process map</a:t>
                      </a:r>
                      <a:r>
                        <a:rPr lang="en-US" sz="2200" u="none" strike="noStrike" cap="none">
                          <a:solidFill>
                            <a:schemeClr val="lt1"/>
                          </a:solidFill>
                        </a:rPr>
                        <a:t>?</a:t>
                      </a:r>
                      <a:endParaRPr sz="2200" u="none" strike="noStrike" cap="none">
                        <a:solidFill>
                          <a:schemeClr val="lt1"/>
                        </a:solidFill>
                      </a:endParaRPr>
                    </a:p>
                  </a:txBody>
                  <a:tcPr marL="73425" marR="73425" marT="36700" marB="36700" anchor="ctr">
                    <a:lnB w="12700" cap="flat" cmpd="sng">
                      <a:solidFill>
                        <a:srgbClr val="D9D9D9"/>
                      </a:solidFill>
                      <a:prstDash val="solid"/>
                      <a:round/>
                      <a:headEnd type="none" w="sm" len="sm"/>
                      <a:tailEnd type="none" w="sm" len="sm"/>
                    </a:lnB>
                    <a:solidFill>
                      <a:srgbClr val="A71930">
                        <a:alpha val="98039"/>
                      </a:srgbClr>
                    </a:solidFill>
                  </a:tcPr>
                </a:tc>
                <a:extLst>
                  <a:ext uri="{0D108BD9-81ED-4DB2-BD59-A6C34878D82A}">
                    <a16:rowId xmlns:a16="http://schemas.microsoft.com/office/drawing/2014/main" val="10000"/>
                  </a:ext>
                </a:extLst>
              </a:tr>
              <a:tr h="9779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latin typeface="Arial"/>
                          <a:ea typeface="Arial"/>
                          <a:cs typeface="Arial"/>
                          <a:sym typeface="Arial"/>
                        </a:rPr>
                        <a:t>A diagram that visually displays a series of events or steps that occur within a given process, often used as a tool in continuous improvement efforts. Each step includes the </a:t>
                      </a:r>
                      <a:r>
                        <a:rPr lang="en-US" sz="2000" u="none" strike="noStrike" cap="none"/>
                        <a:t>people</a:t>
                      </a:r>
                      <a:r>
                        <a:rPr lang="en-US" sz="2000" u="none" strike="noStrike" cap="none">
                          <a:solidFill>
                            <a:schemeClr val="dk1"/>
                          </a:solidFill>
                          <a:latin typeface="Arial"/>
                          <a:ea typeface="Arial"/>
                          <a:cs typeface="Arial"/>
                          <a:sym typeface="Arial"/>
                        </a:rPr>
                        <a:t> involved and the resources required.</a:t>
                      </a:r>
                      <a:endParaRPr sz="2000" u="none" strike="noStrike" cap="none"/>
                    </a:p>
                  </a:txBody>
                  <a:tcPr marL="73425" marR="73425" marT="36700" marB="36700">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520" name="Google Shape;1520;g11a27b21ed2_0_147"/>
          <p:cNvGraphicFramePr/>
          <p:nvPr/>
        </p:nvGraphicFramePr>
        <p:xfrm>
          <a:off x="8677422" y="2580555"/>
          <a:ext cx="3208575" cy="3830225"/>
        </p:xfrm>
        <a:graphic>
          <a:graphicData uri="http://schemas.openxmlformats.org/drawingml/2006/table">
            <a:tbl>
              <a:tblPr firstRow="1" bandRow="1">
                <a:noFill/>
                <a:tableStyleId>{F8A37820-7970-4860-A6AC-8995A38B97BC}</a:tableStyleId>
              </a:tblPr>
              <a:tblGrid>
                <a:gridCol w="3208575">
                  <a:extLst>
                    <a:ext uri="{9D8B030D-6E8A-4147-A177-3AD203B41FA5}">
                      <a16:colId xmlns:a16="http://schemas.microsoft.com/office/drawing/2014/main" val="20000"/>
                    </a:ext>
                  </a:extLst>
                </a:gridCol>
              </a:tblGrid>
              <a:tr h="510950">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solidFill>
                            <a:schemeClr val="lt1"/>
                          </a:solidFill>
                        </a:rPr>
                        <a:t>How can it be used?</a:t>
                      </a:r>
                      <a:endParaRPr sz="2200" u="none" strike="noStrike" cap="none">
                        <a:solidFill>
                          <a:schemeClr val="lt1"/>
                        </a:solidFill>
                      </a:endParaRPr>
                    </a:p>
                  </a:txBody>
                  <a:tcPr marL="73425" marR="73425" marT="36700" marB="36700" anchor="ctr">
                    <a:lnB w="12700" cap="flat" cmpd="sng">
                      <a:solidFill>
                        <a:srgbClr val="D9D9D9"/>
                      </a:solidFill>
                      <a:prstDash val="solid"/>
                      <a:round/>
                      <a:headEnd type="none" w="sm" len="sm"/>
                      <a:tailEnd type="none" w="sm" len="sm"/>
                    </a:lnB>
                    <a:solidFill>
                      <a:srgbClr val="A71930">
                        <a:alpha val="98039"/>
                      </a:srgbClr>
                    </a:solidFill>
                  </a:tcPr>
                </a:tc>
                <a:extLst>
                  <a:ext uri="{0D108BD9-81ED-4DB2-BD59-A6C34878D82A}">
                    <a16:rowId xmlns:a16="http://schemas.microsoft.com/office/drawing/2014/main" val="10000"/>
                  </a:ext>
                </a:extLst>
              </a:tr>
              <a:tr h="3319275">
                <a:tc>
                  <a:txBody>
                    <a:bodyPr/>
                    <a:lstStyle/>
                    <a:p>
                      <a:pPr marL="285750" marR="0" lvl="0" indent="-273050" algn="l" rtl="0">
                        <a:lnSpc>
                          <a:spcPct val="100000"/>
                        </a:lnSpc>
                        <a:spcBef>
                          <a:spcPts val="0"/>
                        </a:spcBef>
                        <a:spcAft>
                          <a:spcPts val="0"/>
                        </a:spcAft>
                        <a:buClr>
                          <a:srgbClr val="000000"/>
                        </a:buClr>
                        <a:buSzPts val="1800"/>
                        <a:buFont typeface="Arial"/>
                        <a:buChar char="•"/>
                      </a:pPr>
                      <a:r>
                        <a:rPr lang="en-US" sz="1800" u="none" strike="noStrike" cap="none">
                          <a:solidFill>
                            <a:schemeClr val="dk1"/>
                          </a:solidFill>
                          <a:latin typeface="Arial"/>
                          <a:ea typeface="Arial"/>
                          <a:cs typeface="Arial"/>
                          <a:sym typeface="Arial"/>
                        </a:rPr>
                        <a:t>Gather information.</a:t>
                      </a:r>
                      <a:endParaRPr sz="1800" u="none" strike="noStrike" cap="none"/>
                    </a:p>
                    <a:p>
                      <a:pPr marL="285750" marR="0" lvl="0" indent="-273050" algn="l" rtl="0">
                        <a:lnSpc>
                          <a:spcPct val="100000"/>
                        </a:lnSpc>
                        <a:spcBef>
                          <a:spcPts val="1200"/>
                        </a:spcBef>
                        <a:spcAft>
                          <a:spcPts val="0"/>
                        </a:spcAft>
                        <a:buClr>
                          <a:srgbClr val="000000"/>
                        </a:buClr>
                        <a:buSzPts val="1800"/>
                        <a:buFont typeface="Arial"/>
                        <a:buChar char="•"/>
                      </a:pPr>
                      <a:r>
                        <a:rPr lang="en-US" sz="1800" u="none" strike="noStrike" cap="none">
                          <a:solidFill>
                            <a:schemeClr val="dk1"/>
                          </a:solidFill>
                          <a:latin typeface="Arial"/>
                          <a:ea typeface="Arial"/>
                          <a:cs typeface="Arial"/>
                          <a:sym typeface="Arial"/>
                        </a:rPr>
                        <a:t>Generate consensus.</a:t>
                      </a:r>
                      <a:endParaRPr sz="1800" u="none" strike="noStrike" cap="none"/>
                    </a:p>
                    <a:p>
                      <a:pPr marL="285750" marR="0" lvl="0" indent="-273050" algn="l" rtl="0">
                        <a:lnSpc>
                          <a:spcPct val="100000"/>
                        </a:lnSpc>
                        <a:spcBef>
                          <a:spcPts val="1200"/>
                        </a:spcBef>
                        <a:spcAft>
                          <a:spcPts val="0"/>
                        </a:spcAft>
                        <a:buClr>
                          <a:srgbClr val="000000"/>
                        </a:buClr>
                        <a:buSzPts val="1800"/>
                        <a:buFont typeface="Arial"/>
                        <a:buChar char="•"/>
                      </a:pPr>
                      <a:r>
                        <a:rPr lang="en-US" sz="1800" u="none" strike="noStrike" cap="none">
                          <a:solidFill>
                            <a:schemeClr val="dk1"/>
                          </a:solidFill>
                          <a:latin typeface="Arial"/>
                          <a:ea typeface="Arial"/>
                          <a:cs typeface="Arial"/>
                          <a:sym typeface="Arial"/>
                        </a:rPr>
                        <a:t>Reduce waste.</a:t>
                      </a:r>
                      <a:endParaRPr sz="1800" u="none" strike="noStrike" cap="none"/>
                    </a:p>
                    <a:p>
                      <a:pPr marL="285750" marR="0" lvl="0" indent="-273050" algn="l" rtl="0">
                        <a:lnSpc>
                          <a:spcPct val="100000"/>
                        </a:lnSpc>
                        <a:spcBef>
                          <a:spcPts val="1200"/>
                        </a:spcBef>
                        <a:spcAft>
                          <a:spcPts val="0"/>
                        </a:spcAft>
                        <a:buClr>
                          <a:srgbClr val="000000"/>
                        </a:buClr>
                        <a:buSzPts val="1800"/>
                        <a:buFont typeface="Arial"/>
                        <a:buChar char="•"/>
                      </a:pPr>
                      <a:r>
                        <a:rPr lang="en-US" sz="1800" u="none" strike="noStrike" cap="none">
                          <a:solidFill>
                            <a:schemeClr val="dk1"/>
                          </a:solidFill>
                          <a:latin typeface="Arial"/>
                          <a:ea typeface="Arial"/>
                          <a:cs typeface="Arial"/>
                          <a:sym typeface="Arial"/>
                        </a:rPr>
                        <a:t>Design a new process or improve upon an existing one.</a:t>
                      </a:r>
                      <a:endParaRPr sz="1800" u="none" strike="noStrike" cap="none"/>
                    </a:p>
                    <a:p>
                      <a:pPr marL="285750" marR="0" lvl="0" indent="-273050" algn="l" rtl="0">
                        <a:lnSpc>
                          <a:spcPct val="100000"/>
                        </a:lnSpc>
                        <a:spcBef>
                          <a:spcPts val="1200"/>
                        </a:spcBef>
                        <a:spcAft>
                          <a:spcPts val="0"/>
                        </a:spcAft>
                        <a:buClr>
                          <a:srgbClr val="000000"/>
                        </a:buClr>
                        <a:buSzPts val="1800"/>
                        <a:buFont typeface="Arial"/>
                        <a:buChar char="•"/>
                      </a:pPr>
                      <a:r>
                        <a:rPr lang="en-US" sz="1800" u="none" strike="noStrike" cap="none"/>
                        <a:t>Facilitate prioritization or strategic alignment.</a:t>
                      </a:r>
                      <a:endParaRPr sz="1800" u="none" strike="noStrike" cap="none"/>
                    </a:p>
                    <a:p>
                      <a:pPr marL="285750" marR="0" lvl="0" indent="-273050" algn="l" rtl="0">
                        <a:lnSpc>
                          <a:spcPct val="100000"/>
                        </a:lnSpc>
                        <a:spcBef>
                          <a:spcPts val="1200"/>
                        </a:spcBef>
                        <a:spcAft>
                          <a:spcPts val="0"/>
                        </a:spcAft>
                        <a:buClr>
                          <a:srgbClr val="000000"/>
                        </a:buClr>
                        <a:buSzPts val="1800"/>
                        <a:buFont typeface="Arial"/>
                        <a:buChar char="•"/>
                      </a:pPr>
                      <a:r>
                        <a:rPr lang="en-US" sz="1800" u="none" strike="noStrike" cap="none">
                          <a:solidFill>
                            <a:schemeClr val="dk1"/>
                          </a:solidFill>
                          <a:latin typeface="Arial"/>
                          <a:ea typeface="Arial"/>
                          <a:cs typeface="Arial"/>
                          <a:sym typeface="Arial"/>
                        </a:rPr>
                        <a:t>Identify gaps or overlaps.</a:t>
                      </a:r>
                      <a:endParaRPr sz="1800" u="none" strike="noStrike" cap="none"/>
                    </a:p>
                  </a:txBody>
                  <a:tcPr marL="73425" marR="73425" marT="36700" marB="36700">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C1472BA5-6A53-D739-5B93-93BA15A70A44}"/>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34</a:t>
            </a:fld>
            <a:endParaRPr/>
          </a:p>
        </p:txBody>
      </p:sp>
      <p:pic>
        <p:nvPicPr>
          <p:cNvPr id="3" name="Google Shape;1219;g11726472ecb_0_682">
            <a:extLst>
              <a:ext uri="{FF2B5EF4-FFF2-40B4-BE49-F238E27FC236}">
                <a16:creationId xmlns:a16="http://schemas.microsoft.com/office/drawing/2014/main" id="{EB95D8A2-95C7-5442-C9CE-34F6250D43EE}"/>
              </a:ext>
            </a:extLst>
          </p:cNvPr>
          <p:cNvPicPr preferRelativeResize="0"/>
          <p:nvPr/>
        </p:nvPicPr>
        <p:blipFill rotWithShape="1">
          <a:blip r:embed="rId3">
            <a:alphaModFix/>
          </a:blip>
          <a:srcRect/>
          <a:stretch/>
        </p:blipFill>
        <p:spPr>
          <a:xfrm>
            <a:off x="936703" y="2866444"/>
            <a:ext cx="7066296" cy="255304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25"/>
        <p:cNvGrpSpPr/>
        <p:nvPr/>
      </p:nvGrpSpPr>
      <p:grpSpPr>
        <a:xfrm>
          <a:off x="0" y="0"/>
          <a:ext cx="0" cy="0"/>
          <a:chOff x="0" y="0"/>
          <a:chExt cx="0" cy="0"/>
        </a:xfrm>
      </p:grpSpPr>
      <p:sp>
        <p:nvSpPr>
          <p:cNvPr id="1526" name="Google Shape;1526;g11726472ecb_0_825"/>
          <p:cNvSpPr txBox="1">
            <a:spLocks noGrp="1"/>
          </p:cNvSpPr>
          <p:nvPr>
            <p:ph type="title"/>
          </p:nvPr>
        </p:nvSpPr>
        <p:spPr>
          <a:xfrm>
            <a:off x="609600" y="248400"/>
            <a:ext cx="112764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sz="2950"/>
              <a:t>Today’s Focus</a:t>
            </a:r>
            <a:endParaRPr sz="2950"/>
          </a:p>
        </p:txBody>
      </p:sp>
      <p:sp>
        <p:nvSpPr>
          <p:cNvPr id="1527" name="Google Shape;1527;g11726472ecb_0_825"/>
          <p:cNvSpPr/>
          <p:nvPr/>
        </p:nvSpPr>
        <p:spPr>
          <a:xfrm>
            <a:off x="3846062" y="2680575"/>
            <a:ext cx="4503300" cy="2171400"/>
          </a:xfrm>
          <a:prstGeom prst="rect">
            <a:avLst/>
          </a:prstGeom>
          <a:noFill/>
          <a:ln w="25400" cap="flat" cmpd="sng">
            <a:solidFill>
              <a:srgbClr val="A719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1"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914400" marR="0" lvl="0" indent="457200" algn="l" rtl="0">
              <a:lnSpc>
                <a:spcPct val="100000"/>
              </a:lnSpc>
              <a:spcBef>
                <a:spcPts val="0"/>
              </a:spcBef>
              <a:spcAft>
                <a:spcPts val="0"/>
              </a:spcAft>
              <a:buClr>
                <a:srgbClr val="000000"/>
              </a:buClr>
              <a:buSzPts val="2100"/>
              <a:buFont typeface="Arial"/>
              <a:buNone/>
            </a:pPr>
            <a:endParaRPr lang="en-US" sz="2100" b="1" i="1" u="none" strike="noStrike" cap="none" dirty="0">
              <a:solidFill>
                <a:srgbClr val="980000"/>
              </a:solidFill>
              <a:latin typeface="Arial"/>
              <a:ea typeface="Arial"/>
              <a:cs typeface="Arial"/>
              <a:sym typeface="Arial"/>
            </a:endParaRPr>
          </a:p>
          <a:p>
            <a:pPr marL="914400" marR="0" lvl="0" indent="457200" algn="l" rtl="0">
              <a:lnSpc>
                <a:spcPct val="100000"/>
              </a:lnSpc>
              <a:spcBef>
                <a:spcPts val="0"/>
              </a:spcBef>
              <a:spcAft>
                <a:spcPts val="0"/>
              </a:spcAft>
              <a:buClr>
                <a:srgbClr val="000000"/>
              </a:buClr>
              <a:buSzPts val="2100"/>
              <a:buFont typeface="Arial"/>
              <a:buNone/>
            </a:pPr>
            <a:endParaRPr lang="en-US" sz="2100" b="1" i="1" dirty="0">
              <a:solidFill>
                <a:srgbClr val="980000"/>
              </a:solidFill>
            </a:endParaRPr>
          </a:p>
          <a:p>
            <a:pPr marL="914400" marR="0" lvl="0" indent="457200" algn="l" rtl="0">
              <a:lnSpc>
                <a:spcPct val="100000"/>
              </a:lnSpc>
              <a:spcBef>
                <a:spcPts val="0"/>
              </a:spcBef>
              <a:spcAft>
                <a:spcPts val="0"/>
              </a:spcAft>
              <a:buClr>
                <a:srgbClr val="000000"/>
              </a:buClr>
              <a:buSzPts val="2100"/>
              <a:buFont typeface="Arial"/>
              <a:buNone/>
            </a:pPr>
            <a:r>
              <a:rPr lang="en-US" sz="2100" b="1" i="1" u="none" strike="noStrike" cap="none" dirty="0">
                <a:solidFill>
                  <a:srgbClr val="980000"/>
                </a:solidFill>
                <a:latin typeface="Arial"/>
                <a:ea typeface="Arial"/>
                <a:cs typeface="Arial"/>
                <a:sym typeface="Arial"/>
              </a:rPr>
              <a:t>Today’s focus</a:t>
            </a:r>
            <a:endParaRPr lang="en-US" sz="1400" b="1" i="0" u="none" strike="noStrike" cap="none" dirty="0">
              <a:solidFill>
                <a:srgbClr val="980000"/>
              </a:solidFill>
              <a:latin typeface="Arial"/>
              <a:ea typeface="Arial"/>
              <a:cs typeface="Arial"/>
              <a:sym typeface="Arial"/>
            </a:endParaRPr>
          </a:p>
        </p:txBody>
      </p:sp>
      <p:grpSp>
        <p:nvGrpSpPr>
          <p:cNvPr id="1528" name="Google Shape;1528;g11726472ecb_0_825"/>
          <p:cNvGrpSpPr/>
          <p:nvPr/>
        </p:nvGrpSpPr>
        <p:grpSpPr>
          <a:xfrm>
            <a:off x="488000" y="3050975"/>
            <a:ext cx="11200668" cy="1280981"/>
            <a:chOff x="3433" y="0"/>
            <a:chExt cx="11637057" cy="1165800"/>
          </a:xfrm>
        </p:grpSpPr>
        <p:sp>
          <p:nvSpPr>
            <p:cNvPr id="1529" name="Google Shape;1529;g11726472ecb_0_825"/>
            <p:cNvSpPr/>
            <p:nvPr/>
          </p:nvSpPr>
          <p:spPr>
            <a:xfrm>
              <a:off x="3433" y="0"/>
              <a:ext cx="4183200" cy="1165800"/>
            </a:xfrm>
            <a:prstGeom prst="chevron">
              <a:avLst>
                <a:gd name="adj" fmla="val 50000"/>
              </a:avLst>
            </a:prstGeom>
            <a:solidFill>
              <a:srgbClr val="4469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0" name="Google Shape;1530;g11726472ecb_0_825"/>
            <p:cNvSpPr txBox="1"/>
            <p:nvPr/>
          </p:nvSpPr>
          <p:spPr>
            <a:xfrm>
              <a:off x="586266" y="0"/>
              <a:ext cx="3017400" cy="1165800"/>
            </a:xfrm>
            <a:prstGeom prst="rect">
              <a:avLst/>
            </a:prstGeom>
            <a:noFill/>
            <a:ln>
              <a:noFill/>
            </a:ln>
          </p:spPr>
          <p:txBody>
            <a:bodyPr spcFirstLastPara="1" wrap="square" lIns="104000" tIns="34650" rIns="34650" bIns="346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highlight>
                    <a:srgbClr val="FF9900"/>
                  </a:highlight>
                  <a:latin typeface="Arial"/>
                  <a:ea typeface="Arial"/>
                  <a:cs typeface="Arial"/>
                  <a:sym typeface="Arial"/>
                </a:rPr>
                <a:t>Procurement Planning</a:t>
              </a:r>
              <a:endParaRPr sz="1400" b="0" i="0" u="none" strike="noStrike" cap="none">
                <a:solidFill>
                  <a:srgbClr val="000000"/>
                </a:solidFill>
                <a:highlight>
                  <a:srgbClr val="FF9900"/>
                </a:highlight>
                <a:latin typeface="Arial"/>
                <a:ea typeface="Arial"/>
                <a:cs typeface="Arial"/>
                <a:sym typeface="Arial"/>
              </a:endParaRPr>
            </a:p>
          </p:txBody>
        </p:sp>
        <p:sp>
          <p:nvSpPr>
            <p:cNvPr id="1531" name="Google Shape;1531;g11726472ecb_0_825"/>
            <p:cNvSpPr/>
            <p:nvPr/>
          </p:nvSpPr>
          <p:spPr>
            <a:xfrm>
              <a:off x="3768231" y="0"/>
              <a:ext cx="4183200" cy="1165800"/>
            </a:xfrm>
            <a:prstGeom prst="chevron">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g11726472ecb_0_825"/>
            <p:cNvSpPr txBox="1"/>
            <p:nvPr/>
          </p:nvSpPr>
          <p:spPr>
            <a:xfrm>
              <a:off x="4508291" y="0"/>
              <a:ext cx="3017400" cy="1165800"/>
            </a:xfrm>
            <a:prstGeom prst="rect">
              <a:avLst/>
            </a:prstGeom>
            <a:noFill/>
            <a:ln>
              <a:noFill/>
            </a:ln>
          </p:spPr>
          <p:txBody>
            <a:bodyPr spcFirstLastPara="1" wrap="square" lIns="104000" tIns="34650" rIns="34650" bIns="346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highlight>
                    <a:srgbClr val="FF9900"/>
                  </a:highlight>
                  <a:latin typeface="Arial"/>
                  <a:ea typeface="Arial"/>
                  <a:cs typeface="Arial"/>
                  <a:sym typeface="Arial"/>
                </a:rPr>
                <a:t>Formal Contracting Process</a:t>
              </a:r>
              <a:endParaRPr sz="1400" b="0" i="0" u="none" strike="noStrike" cap="none">
                <a:solidFill>
                  <a:srgbClr val="000000"/>
                </a:solidFill>
                <a:highlight>
                  <a:srgbClr val="FF9900"/>
                </a:highlight>
                <a:latin typeface="Arial"/>
                <a:ea typeface="Arial"/>
                <a:cs typeface="Arial"/>
                <a:sym typeface="Arial"/>
              </a:endParaRPr>
            </a:p>
          </p:txBody>
        </p:sp>
        <p:sp>
          <p:nvSpPr>
            <p:cNvPr id="1533" name="Google Shape;1533;g11726472ecb_0_825"/>
            <p:cNvSpPr/>
            <p:nvPr/>
          </p:nvSpPr>
          <p:spPr>
            <a:xfrm>
              <a:off x="7457290" y="0"/>
              <a:ext cx="4183200" cy="1165800"/>
            </a:xfrm>
            <a:prstGeom prst="chevron">
              <a:avLst>
                <a:gd name="adj" fmla="val 50000"/>
              </a:avLst>
            </a:prstGeom>
            <a:solidFill>
              <a:srgbClr val="4469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4" name="Google Shape;1534;g11726472ecb_0_825"/>
            <p:cNvSpPr txBox="1"/>
            <p:nvPr/>
          </p:nvSpPr>
          <p:spPr>
            <a:xfrm>
              <a:off x="8119292" y="0"/>
              <a:ext cx="3017400" cy="1165800"/>
            </a:xfrm>
            <a:prstGeom prst="rect">
              <a:avLst/>
            </a:prstGeom>
            <a:noFill/>
            <a:ln>
              <a:noFill/>
            </a:ln>
          </p:spPr>
          <p:txBody>
            <a:bodyPr spcFirstLastPara="1" wrap="square" lIns="104000" tIns="34650" rIns="34650" bIns="346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highlight>
                    <a:srgbClr val="FF9900"/>
                  </a:highlight>
                  <a:latin typeface="Arial"/>
                  <a:ea typeface="Arial"/>
                  <a:cs typeface="Arial"/>
                  <a:sym typeface="Arial"/>
                </a:rPr>
                <a:t>Contract Execution and Management</a:t>
              </a:r>
              <a:endParaRPr sz="1400" b="0" i="0" u="none" strike="noStrike" cap="none">
                <a:solidFill>
                  <a:srgbClr val="000000"/>
                </a:solidFill>
                <a:highlight>
                  <a:srgbClr val="FF9900"/>
                </a:highlight>
                <a:latin typeface="Arial"/>
                <a:ea typeface="Arial"/>
                <a:cs typeface="Arial"/>
                <a:sym typeface="Arial"/>
              </a:endParaRPr>
            </a:p>
          </p:txBody>
        </p:sp>
      </p:grpSp>
      <p:sp>
        <p:nvSpPr>
          <p:cNvPr id="1535" name="Google Shape;1535;g11726472ecb_0_825"/>
          <p:cNvSpPr txBox="1"/>
          <p:nvPr/>
        </p:nvSpPr>
        <p:spPr>
          <a:xfrm>
            <a:off x="484050" y="1226000"/>
            <a:ext cx="11402100" cy="1015800"/>
          </a:xfrm>
          <a:prstGeom prst="rect">
            <a:avLst/>
          </a:prstGeom>
          <a:solidFill>
            <a:srgbClr val="AE2431"/>
          </a:solidFill>
          <a:ln w="38100" cap="flat" cmpd="sng">
            <a:solidFill>
              <a:srgbClr val="AE243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The procurement process involves many steps and incorporates many contract types. For our session today, we will focus on the procurement process for </a:t>
            </a:r>
            <a:r>
              <a:rPr lang="en-US" sz="2000" b="0" i="0" u="none" strike="noStrike" cap="none">
                <a:solidFill>
                  <a:schemeClr val="lt1"/>
                </a:solidFill>
                <a:highlight>
                  <a:srgbClr val="FF9900"/>
                </a:highlight>
                <a:latin typeface="Arial"/>
                <a:ea typeface="Arial"/>
                <a:cs typeface="Arial"/>
                <a:sym typeface="Arial"/>
              </a:rPr>
              <a:t>formal contracts</a:t>
            </a:r>
            <a:r>
              <a:rPr lang="en-US" sz="2000" b="0" i="0" u="none" strike="noStrike" cap="none">
                <a:solidFill>
                  <a:schemeClr val="lt1"/>
                </a:solidFill>
                <a:latin typeface="Arial"/>
                <a:ea typeface="Arial"/>
                <a:cs typeface="Arial"/>
                <a:sym typeface="Arial"/>
              </a:rPr>
              <a:t>. This means that we are only focused on </a:t>
            </a:r>
            <a:r>
              <a:rPr lang="en-US" sz="2000" b="0" i="0" u="none" strike="noStrike" cap="none">
                <a:solidFill>
                  <a:schemeClr val="lt1"/>
                </a:solidFill>
                <a:highlight>
                  <a:srgbClr val="FF9900"/>
                </a:highlight>
                <a:latin typeface="Arial"/>
                <a:ea typeface="Arial"/>
                <a:cs typeface="Arial"/>
                <a:sym typeface="Arial"/>
              </a:rPr>
              <a:t>X activity</a:t>
            </a:r>
            <a:r>
              <a:rPr lang="en-US" sz="2000" b="0" i="0" u="none" strike="noStrike" cap="none">
                <a:solidFill>
                  <a:schemeClr val="lt1"/>
                </a:solidFill>
                <a:latin typeface="Arial"/>
                <a:ea typeface="Arial"/>
                <a:cs typeface="Arial"/>
                <a:sym typeface="Arial"/>
              </a:rPr>
              <a:t>. </a:t>
            </a:r>
            <a:endParaRPr sz="1400" b="0" i="0" u="none" strike="noStrike" cap="none">
              <a:solidFill>
                <a:schemeClr val="lt1"/>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4CC10214-3423-DC27-44AE-6BAB3A1EA469}"/>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39"/>
        <p:cNvGrpSpPr/>
        <p:nvPr/>
      </p:nvGrpSpPr>
      <p:grpSpPr>
        <a:xfrm>
          <a:off x="0" y="0"/>
          <a:ext cx="0" cy="0"/>
          <a:chOff x="0" y="0"/>
          <a:chExt cx="0" cy="0"/>
        </a:xfrm>
      </p:grpSpPr>
      <p:sp>
        <p:nvSpPr>
          <p:cNvPr id="1540" name="Google Shape;1540;g114b6c8062e_0_98"/>
          <p:cNvSpPr txBox="1">
            <a:spLocks noGrp="1"/>
          </p:cNvSpPr>
          <p:nvPr>
            <p:ph type="title"/>
          </p:nvPr>
        </p:nvSpPr>
        <p:spPr>
          <a:xfrm>
            <a:off x="609600" y="248400"/>
            <a:ext cx="112764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sz="2950"/>
              <a:t>Breaking Down the </a:t>
            </a:r>
            <a:r>
              <a:rPr lang="en-US" sz="2950">
                <a:highlight>
                  <a:srgbClr val="FF9900"/>
                </a:highlight>
              </a:rPr>
              <a:t>Formal Contracting Process</a:t>
            </a:r>
            <a:endParaRPr sz="2950">
              <a:highlight>
                <a:srgbClr val="FF9900"/>
              </a:highlight>
            </a:endParaRPr>
          </a:p>
        </p:txBody>
      </p:sp>
      <p:sp>
        <p:nvSpPr>
          <p:cNvPr id="1541" name="Google Shape;1541;g114b6c8062e_0_98"/>
          <p:cNvSpPr/>
          <p:nvPr/>
        </p:nvSpPr>
        <p:spPr>
          <a:xfrm rot="10800000">
            <a:off x="1845758" y="2681785"/>
            <a:ext cx="8500500" cy="523200"/>
          </a:xfrm>
          <a:prstGeom prst="triangle">
            <a:avLst>
              <a:gd name="adj" fmla="val 49491"/>
            </a:avLst>
          </a:prstGeom>
          <a:solidFill>
            <a:schemeClr val="lt1"/>
          </a:solidFill>
          <a:ln w="25400" cap="flat" cmpd="sng">
            <a:solidFill>
              <a:srgbClr val="98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1542" name="Google Shape;1542;g114b6c8062e_0_98"/>
          <p:cNvGrpSpPr/>
          <p:nvPr/>
        </p:nvGrpSpPr>
        <p:grpSpPr>
          <a:xfrm>
            <a:off x="628263" y="1133350"/>
            <a:ext cx="11239070" cy="1280981"/>
            <a:chOff x="3433" y="0"/>
            <a:chExt cx="11637057" cy="1165800"/>
          </a:xfrm>
        </p:grpSpPr>
        <p:sp>
          <p:nvSpPr>
            <p:cNvPr id="1543" name="Google Shape;1543;g114b6c8062e_0_98"/>
            <p:cNvSpPr/>
            <p:nvPr/>
          </p:nvSpPr>
          <p:spPr>
            <a:xfrm>
              <a:off x="3433" y="0"/>
              <a:ext cx="4183200" cy="1165800"/>
            </a:xfrm>
            <a:prstGeom prst="chevron">
              <a:avLst>
                <a:gd name="adj" fmla="val 50000"/>
              </a:avLst>
            </a:prstGeom>
            <a:solidFill>
              <a:srgbClr val="4469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g114b6c8062e_0_98"/>
            <p:cNvSpPr txBox="1"/>
            <p:nvPr/>
          </p:nvSpPr>
          <p:spPr>
            <a:xfrm>
              <a:off x="586266" y="0"/>
              <a:ext cx="3017400" cy="1165800"/>
            </a:xfrm>
            <a:prstGeom prst="rect">
              <a:avLst/>
            </a:prstGeom>
            <a:noFill/>
            <a:ln>
              <a:noFill/>
            </a:ln>
          </p:spPr>
          <p:txBody>
            <a:bodyPr spcFirstLastPara="1" wrap="square" lIns="104000" tIns="34650" rIns="34650" bIns="346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highlight>
                    <a:srgbClr val="FF9900"/>
                  </a:highlight>
                  <a:latin typeface="Arial"/>
                  <a:ea typeface="Arial"/>
                  <a:cs typeface="Arial"/>
                  <a:sym typeface="Arial"/>
                </a:rPr>
                <a:t>Procurement Planning</a:t>
              </a:r>
              <a:endParaRPr sz="1400" b="0" i="0" u="none" strike="noStrike" cap="none">
                <a:solidFill>
                  <a:srgbClr val="000000"/>
                </a:solidFill>
                <a:highlight>
                  <a:srgbClr val="FF9900"/>
                </a:highlight>
                <a:latin typeface="Arial"/>
                <a:ea typeface="Arial"/>
                <a:cs typeface="Arial"/>
                <a:sym typeface="Arial"/>
              </a:endParaRPr>
            </a:p>
          </p:txBody>
        </p:sp>
        <p:sp>
          <p:nvSpPr>
            <p:cNvPr id="1545" name="Google Shape;1545;g114b6c8062e_0_98"/>
            <p:cNvSpPr/>
            <p:nvPr/>
          </p:nvSpPr>
          <p:spPr>
            <a:xfrm>
              <a:off x="3768231" y="0"/>
              <a:ext cx="4183200" cy="1165800"/>
            </a:xfrm>
            <a:prstGeom prst="chevron">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6" name="Google Shape;1546;g114b6c8062e_0_98"/>
            <p:cNvSpPr txBox="1"/>
            <p:nvPr/>
          </p:nvSpPr>
          <p:spPr>
            <a:xfrm>
              <a:off x="4508291" y="0"/>
              <a:ext cx="3017400" cy="1165800"/>
            </a:xfrm>
            <a:prstGeom prst="rect">
              <a:avLst/>
            </a:prstGeom>
            <a:noFill/>
            <a:ln>
              <a:noFill/>
            </a:ln>
          </p:spPr>
          <p:txBody>
            <a:bodyPr spcFirstLastPara="1" wrap="square" lIns="104000" tIns="34650" rIns="34650" bIns="346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highlight>
                    <a:srgbClr val="FF9900"/>
                  </a:highlight>
                  <a:latin typeface="Arial"/>
                  <a:ea typeface="Arial"/>
                  <a:cs typeface="Arial"/>
                  <a:sym typeface="Arial"/>
                </a:rPr>
                <a:t>Formal Contracting Process</a:t>
              </a:r>
              <a:endParaRPr sz="1400" b="0" i="0" u="none" strike="noStrike" cap="none">
                <a:solidFill>
                  <a:srgbClr val="000000"/>
                </a:solidFill>
                <a:highlight>
                  <a:srgbClr val="FF9900"/>
                </a:highlight>
                <a:latin typeface="Arial"/>
                <a:ea typeface="Arial"/>
                <a:cs typeface="Arial"/>
                <a:sym typeface="Arial"/>
              </a:endParaRPr>
            </a:p>
          </p:txBody>
        </p:sp>
        <p:sp>
          <p:nvSpPr>
            <p:cNvPr id="1547" name="Google Shape;1547;g114b6c8062e_0_98"/>
            <p:cNvSpPr/>
            <p:nvPr/>
          </p:nvSpPr>
          <p:spPr>
            <a:xfrm>
              <a:off x="7457290" y="0"/>
              <a:ext cx="4183200" cy="1165800"/>
            </a:xfrm>
            <a:prstGeom prst="chevron">
              <a:avLst>
                <a:gd name="adj" fmla="val 50000"/>
              </a:avLst>
            </a:prstGeom>
            <a:solidFill>
              <a:srgbClr val="4469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g114b6c8062e_0_98"/>
            <p:cNvSpPr txBox="1"/>
            <p:nvPr/>
          </p:nvSpPr>
          <p:spPr>
            <a:xfrm>
              <a:off x="8119292" y="0"/>
              <a:ext cx="3017400" cy="1165800"/>
            </a:xfrm>
            <a:prstGeom prst="rect">
              <a:avLst/>
            </a:prstGeom>
            <a:noFill/>
            <a:ln>
              <a:noFill/>
            </a:ln>
          </p:spPr>
          <p:txBody>
            <a:bodyPr spcFirstLastPara="1" wrap="square" lIns="104000" tIns="34650" rIns="34650" bIns="346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highlight>
                    <a:srgbClr val="FF9900"/>
                  </a:highlight>
                  <a:latin typeface="Arial"/>
                  <a:ea typeface="Arial"/>
                  <a:cs typeface="Arial"/>
                  <a:sym typeface="Arial"/>
                </a:rPr>
                <a:t>Contract Execution and Management</a:t>
              </a:r>
              <a:endParaRPr sz="1400" b="0" i="0" u="none" strike="noStrike" cap="none">
                <a:solidFill>
                  <a:srgbClr val="000000"/>
                </a:solidFill>
                <a:highlight>
                  <a:srgbClr val="FF9900"/>
                </a:highlight>
                <a:latin typeface="Arial"/>
                <a:ea typeface="Arial"/>
                <a:cs typeface="Arial"/>
                <a:sym typeface="Arial"/>
              </a:endParaRPr>
            </a:p>
          </p:txBody>
        </p:sp>
      </p:grpSp>
      <p:grpSp>
        <p:nvGrpSpPr>
          <p:cNvPr id="1549" name="Google Shape;1549;g114b6c8062e_0_98"/>
          <p:cNvGrpSpPr/>
          <p:nvPr/>
        </p:nvGrpSpPr>
        <p:grpSpPr>
          <a:xfrm>
            <a:off x="637844" y="3978809"/>
            <a:ext cx="11170624" cy="1010100"/>
            <a:chOff x="2837" y="170737"/>
            <a:chExt cx="11617914" cy="1010100"/>
          </a:xfrm>
        </p:grpSpPr>
        <p:sp>
          <p:nvSpPr>
            <p:cNvPr id="1550" name="Google Shape;1550;g114b6c8062e_0_98"/>
            <p:cNvSpPr/>
            <p:nvPr/>
          </p:nvSpPr>
          <p:spPr>
            <a:xfrm>
              <a:off x="2837" y="170737"/>
              <a:ext cx="2525700" cy="1010100"/>
            </a:xfrm>
            <a:prstGeom prst="chevron">
              <a:avLst>
                <a:gd name="adj" fmla="val 50000"/>
              </a:avLst>
            </a:prstGeom>
            <a:solidFill>
              <a:srgbClr val="980000"/>
            </a:solidFill>
            <a:ln w="25400" cap="flat" cmpd="sng">
              <a:solidFill>
                <a:srgbClr val="A7193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9900"/>
                </a:highlight>
                <a:latin typeface="Arial"/>
                <a:ea typeface="Arial"/>
                <a:cs typeface="Arial"/>
                <a:sym typeface="Arial"/>
              </a:endParaRPr>
            </a:p>
          </p:txBody>
        </p:sp>
        <p:sp>
          <p:nvSpPr>
            <p:cNvPr id="1551" name="Google Shape;1551;g114b6c8062e_0_98"/>
            <p:cNvSpPr txBox="1"/>
            <p:nvPr/>
          </p:nvSpPr>
          <p:spPr>
            <a:xfrm>
              <a:off x="507960" y="170737"/>
              <a:ext cx="1515300" cy="1010100"/>
            </a:xfrm>
            <a:prstGeom prst="rect">
              <a:avLst/>
            </a:prstGeom>
            <a:solidFill>
              <a:srgbClr val="980000"/>
            </a:solid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highlight>
                    <a:srgbClr val="FF9900"/>
                  </a:highlight>
                  <a:latin typeface="Arial"/>
                  <a:ea typeface="Arial"/>
                  <a:cs typeface="Arial"/>
                  <a:sym typeface="Arial"/>
                </a:rPr>
                <a:t>Preparing the Requisition</a:t>
              </a:r>
              <a:endParaRPr sz="1600" b="0" i="0" u="none" strike="noStrike" cap="none">
                <a:solidFill>
                  <a:schemeClr val="lt1"/>
                </a:solidFill>
                <a:highlight>
                  <a:srgbClr val="FF9900"/>
                </a:highlight>
                <a:latin typeface="Arial"/>
                <a:ea typeface="Arial"/>
                <a:cs typeface="Arial"/>
                <a:sym typeface="Arial"/>
              </a:endParaRPr>
            </a:p>
          </p:txBody>
        </p:sp>
        <p:sp>
          <p:nvSpPr>
            <p:cNvPr id="1552" name="Google Shape;1552;g114b6c8062e_0_98"/>
            <p:cNvSpPr/>
            <p:nvPr/>
          </p:nvSpPr>
          <p:spPr>
            <a:xfrm>
              <a:off x="2275891" y="170737"/>
              <a:ext cx="2525700" cy="1010100"/>
            </a:xfrm>
            <a:prstGeom prst="chevron">
              <a:avLst>
                <a:gd name="adj" fmla="val 50000"/>
              </a:avLst>
            </a:prstGeom>
            <a:solidFill>
              <a:srgbClr val="980000"/>
            </a:solidFill>
            <a:ln w="25400" cap="flat" cmpd="sng">
              <a:solidFill>
                <a:srgbClr val="A7193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9900"/>
                </a:highlight>
                <a:latin typeface="Arial"/>
                <a:ea typeface="Arial"/>
                <a:cs typeface="Arial"/>
                <a:sym typeface="Arial"/>
              </a:endParaRPr>
            </a:p>
          </p:txBody>
        </p:sp>
        <p:sp>
          <p:nvSpPr>
            <p:cNvPr id="1553" name="Google Shape;1553;g114b6c8062e_0_98"/>
            <p:cNvSpPr txBox="1"/>
            <p:nvPr/>
          </p:nvSpPr>
          <p:spPr>
            <a:xfrm>
              <a:off x="2781014" y="170737"/>
              <a:ext cx="1515300" cy="1010100"/>
            </a:xfrm>
            <a:prstGeom prst="rect">
              <a:avLst/>
            </a:prstGeom>
            <a:solidFill>
              <a:srgbClr val="980000"/>
            </a:solid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highlight>
                    <a:srgbClr val="FF9900"/>
                  </a:highlight>
                  <a:latin typeface="Arial"/>
                  <a:ea typeface="Arial"/>
                  <a:cs typeface="Arial"/>
                  <a:sym typeface="Arial"/>
                </a:rPr>
                <a:t>Creating a Solicitation</a:t>
              </a:r>
              <a:endParaRPr sz="1600" b="0" i="0" u="none" strike="noStrike" cap="none">
                <a:solidFill>
                  <a:schemeClr val="lt1"/>
                </a:solidFill>
                <a:highlight>
                  <a:srgbClr val="FF9900"/>
                </a:highlight>
                <a:latin typeface="Arial"/>
                <a:ea typeface="Arial"/>
                <a:cs typeface="Arial"/>
                <a:sym typeface="Arial"/>
              </a:endParaRPr>
            </a:p>
          </p:txBody>
        </p:sp>
        <p:sp>
          <p:nvSpPr>
            <p:cNvPr id="1554" name="Google Shape;1554;g114b6c8062e_0_98"/>
            <p:cNvSpPr/>
            <p:nvPr/>
          </p:nvSpPr>
          <p:spPr>
            <a:xfrm>
              <a:off x="4548944" y="170737"/>
              <a:ext cx="2525700" cy="1010100"/>
            </a:xfrm>
            <a:prstGeom prst="chevron">
              <a:avLst>
                <a:gd name="adj" fmla="val 50000"/>
              </a:avLst>
            </a:prstGeom>
            <a:solidFill>
              <a:srgbClr val="980000"/>
            </a:solidFill>
            <a:ln w="25400" cap="flat" cmpd="sng">
              <a:solidFill>
                <a:srgbClr val="A7193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9900"/>
                </a:highlight>
                <a:latin typeface="Arial"/>
                <a:ea typeface="Arial"/>
                <a:cs typeface="Arial"/>
                <a:sym typeface="Arial"/>
              </a:endParaRPr>
            </a:p>
          </p:txBody>
        </p:sp>
        <p:sp>
          <p:nvSpPr>
            <p:cNvPr id="1555" name="Google Shape;1555;g114b6c8062e_0_98"/>
            <p:cNvSpPr txBox="1"/>
            <p:nvPr/>
          </p:nvSpPr>
          <p:spPr>
            <a:xfrm>
              <a:off x="5054067" y="170737"/>
              <a:ext cx="1515300" cy="1010100"/>
            </a:xfrm>
            <a:prstGeom prst="rect">
              <a:avLst/>
            </a:prstGeom>
            <a:solidFill>
              <a:srgbClr val="980000"/>
            </a:solid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highlight>
                    <a:srgbClr val="FF9900"/>
                  </a:highlight>
                  <a:latin typeface="Arial"/>
                  <a:ea typeface="Arial"/>
                  <a:cs typeface="Arial"/>
                  <a:sym typeface="Arial"/>
                </a:rPr>
                <a:t>Bid Approval and Advertising</a:t>
              </a:r>
              <a:endParaRPr sz="1600" b="0" i="0" u="none" strike="noStrike" cap="none">
                <a:solidFill>
                  <a:schemeClr val="lt1"/>
                </a:solidFill>
                <a:highlight>
                  <a:srgbClr val="FF9900"/>
                </a:highlight>
                <a:latin typeface="Arial"/>
                <a:ea typeface="Arial"/>
                <a:cs typeface="Arial"/>
                <a:sym typeface="Arial"/>
              </a:endParaRPr>
            </a:p>
          </p:txBody>
        </p:sp>
        <p:sp>
          <p:nvSpPr>
            <p:cNvPr id="1556" name="Google Shape;1556;g114b6c8062e_0_98"/>
            <p:cNvSpPr/>
            <p:nvPr/>
          </p:nvSpPr>
          <p:spPr>
            <a:xfrm>
              <a:off x="6821997" y="170737"/>
              <a:ext cx="2525700" cy="1010100"/>
            </a:xfrm>
            <a:prstGeom prst="chevron">
              <a:avLst>
                <a:gd name="adj" fmla="val 50000"/>
              </a:avLst>
            </a:prstGeom>
            <a:solidFill>
              <a:srgbClr val="980000"/>
            </a:solidFill>
            <a:ln w="25400" cap="flat" cmpd="sng">
              <a:solidFill>
                <a:srgbClr val="A7193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9900"/>
                </a:highlight>
                <a:latin typeface="Arial"/>
                <a:ea typeface="Arial"/>
                <a:cs typeface="Arial"/>
                <a:sym typeface="Arial"/>
              </a:endParaRPr>
            </a:p>
          </p:txBody>
        </p:sp>
        <p:sp>
          <p:nvSpPr>
            <p:cNvPr id="1557" name="Google Shape;1557;g114b6c8062e_0_98"/>
            <p:cNvSpPr txBox="1"/>
            <p:nvPr/>
          </p:nvSpPr>
          <p:spPr>
            <a:xfrm>
              <a:off x="7327120" y="170737"/>
              <a:ext cx="1515300" cy="1010100"/>
            </a:xfrm>
            <a:prstGeom prst="rect">
              <a:avLst/>
            </a:prstGeom>
            <a:solidFill>
              <a:srgbClr val="980000"/>
            </a:solid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highlight>
                    <a:srgbClr val="FF9900"/>
                  </a:highlight>
                  <a:latin typeface="Arial"/>
                  <a:ea typeface="Arial"/>
                  <a:cs typeface="Arial"/>
                  <a:sym typeface="Arial"/>
                </a:rPr>
                <a:t>Bid Evaluation</a:t>
              </a:r>
              <a:endParaRPr sz="1600" b="0" i="0" u="none" strike="noStrike" cap="none">
                <a:solidFill>
                  <a:schemeClr val="lt1"/>
                </a:solidFill>
                <a:highlight>
                  <a:srgbClr val="FF9900"/>
                </a:highlight>
                <a:latin typeface="Arial"/>
                <a:ea typeface="Arial"/>
                <a:cs typeface="Arial"/>
                <a:sym typeface="Arial"/>
              </a:endParaRPr>
            </a:p>
          </p:txBody>
        </p:sp>
        <p:sp>
          <p:nvSpPr>
            <p:cNvPr id="1558" name="Google Shape;1558;g114b6c8062e_0_98"/>
            <p:cNvSpPr/>
            <p:nvPr/>
          </p:nvSpPr>
          <p:spPr>
            <a:xfrm>
              <a:off x="9095051" y="170737"/>
              <a:ext cx="2525700" cy="1010100"/>
            </a:xfrm>
            <a:prstGeom prst="chevron">
              <a:avLst>
                <a:gd name="adj" fmla="val 50000"/>
              </a:avLst>
            </a:prstGeom>
            <a:solidFill>
              <a:srgbClr val="980000"/>
            </a:solidFill>
            <a:ln w="25400" cap="flat" cmpd="sng">
              <a:solidFill>
                <a:srgbClr val="A7193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9900"/>
                </a:highlight>
                <a:latin typeface="Arial"/>
                <a:ea typeface="Arial"/>
                <a:cs typeface="Arial"/>
                <a:sym typeface="Arial"/>
              </a:endParaRPr>
            </a:p>
          </p:txBody>
        </p:sp>
        <p:sp>
          <p:nvSpPr>
            <p:cNvPr id="1559" name="Google Shape;1559;g114b6c8062e_0_98"/>
            <p:cNvSpPr txBox="1"/>
            <p:nvPr/>
          </p:nvSpPr>
          <p:spPr>
            <a:xfrm>
              <a:off x="9600174" y="170737"/>
              <a:ext cx="1515300" cy="1010100"/>
            </a:xfrm>
            <a:prstGeom prst="rect">
              <a:avLst/>
            </a:prstGeom>
            <a:solidFill>
              <a:srgbClr val="980000"/>
            </a:solid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highlight>
                    <a:srgbClr val="FF9900"/>
                  </a:highlight>
                  <a:latin typeface="Arial"/>
                  <a:ea typeface="Arial"/>
                  <a:cs typeface="Arial"/>
                  <a:sym typeface="Arial"/>
                </a:rPr>
                <a:t>Finalizing Purchase Order </a:t>
              </a:r>
              <a:endParaRPr sz="1600" b="0" i="0" u="none" strike="noStrike" cap="none">
                <a:solidFill>
                  <a:schemeClr val="lt1"/>
                </a:solidFill>
                <a:highlight>
                  <a:srgbClr val="FF9900"/>
                </a:highlight>
                <a:latin typeface="Arial"/>
                <a:ea typeface="Arial"/>
                <a:cs typeface="Arial"/>
                <a:sym typeface="Arial"/>
              </a:endParaRPr>
            </a:p>
          </p:txBody>
        </p:sp>
      </p:grpSp>
      <p:sp>
        <p:nvSpPr>
          <p:cNvPr id="1560" name="Google Shape;1560;g114b6c8062e_0_98"/>
          <p:cNvSpPr txBox="1"/>
          <p:nvPr/>
        </p:nvSpPr>
        <p:spPr>
          <a:xfrm>
            <a:off x="7083201" y="3585488"/>
            <a:ext cx="4819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rgbClr val="980000"/>
                </a:solidFill>
                <a:highlight>
                  <a:srgbClr val="FF9900"/>
                </a:highlight>
                <a:latin typeface="Arial"/>
                <a:ea typeface="Arial"/>
                <a:cs typeface="Arial"/>
                <a:sym typeface="Arial"/>
              </a:rPr>
              <a:t>We will end here, with executed contract</a:t>
            </a:r>
            <a:endParaRPr sz="1800" b="1" i="0" u="none" strike="noStrike" cap="none">
              <a:solidFill>
                <a:srgbClr val="980000"/>
              </a:solidFill>
              <a:highlight>
                <a:srgbClr val="FF9900"/>
              </a:highlight>
              <a:latin typeface="Arial"/>
              <a:ea typeface="Arial"/>
              <a:cs typeface="Arial"/>
              <a:sym typeface="Arial"/>
            </a:endParaRPr>
          </a:p>
        </p:txBody>
      </p:sp>
      <p:sp>
        <p:nvSpPr>
          <p:cNvPr id="1561" name="Google Shape;1561;g114b6c8062e_0_98"/>
          <p:cNvSpPr txBox="1"/>
          <p:nvPr/>
        </p:nvSpPr>
        <p:spPr>
          <a:xfrm>
            <a:off x="658100" y="3589500"/>
            <a:ext cx="2073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rgbClr val="980000"/>
                </a:solidFill>
                <a:highlight>
                  <a:srgbClr val="FF9900"/>
                </a:highlight>
                <a:latin typeface="Arial"/>
                <a:ea typeface="Arial"/>
                <a:cs typeface="Arial"/>
                <a:sym typeface="Arial"/>
              </a:rPr>
              <a:t>We will start here</a:t>
            </a:r>
            <a:endParaRPr sz="1800" b="1" i="0" u="none" strike="noStrike" cap="none">
              <a:solidFill>
                <a:srgbClr val="980000"/>
              </a:solidFill>
              <a:highlight>
                <a:srgbClr val="FF9900"/>
              </a:highlight>
              <a:latin typeface="Arial"/>
              <a:ea typeface="Arial"/>
              <a:cs typeface="Arial"/>
              <a:sym typeface="Arial"/>
            </a:endParaRPr>
          </a:p>
        </p:txBody>
      </p:sp>
      <p:sp>
        <p:nvSpPr>
          <p:cNvPr id="1562" name="Google Shape;1562;g114b6c8062e_0_98"/>
          <p:cNvSpPr txBox="1"/>
          <p:nvPr/>
        </p:nvSpPr>
        <p:spPr>
          <a:xfrm>
            <a:off x="4821802" y="5125950"/>
            <a:ext cx="22614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1" i="1" u="none" strike="noStrike" cap="none">
                <a:solidFill>
                  <a:srgbClr val="980000"/>
                </a:solidFill>
                <a:highlight>
                  <a:srgbClr val="FF9900"/>
                </a:highlight>
                <a:latin typeface="Arial"/>
                <a:ea typeface="Arial"/>
                <a:cs typeface="Arial"/>
                <a:sym typeface="Arial"/>
              </a:rPr>
              <a:t>Steps 19-29</a:t>
            </a:r>
            <a:endParaRPr sz="1700" b="0" i="0" u="none" strike="noStrike" cap="none">
              <a:solidFill>
                <a:srgbClr val="980000"/>
              </a:solidFill>
              <a:highlight>
                <a:srgbClr val="FF9900"/>
              </a:highlight>
              <a:latin typeface="Arial"/>
              <a:ea typeface="Arial"/>
              <a:cs typeface="Arial"/>
              <a:sym typeface="Arial"/>
            </a:endParaRPr>
          </a:p>
        </p:txBody>
      </p:sp>
      <p:sp>
        <p:nvSpPr>
          <p:cNvPr id="1563" name="Google Shape;1563;g114b6c8062e_0_98"/>
          <p:cNvSpPr txBox="1"/>
          <p:nvPr/>
        </p:nvSpPr>
        <p:spPr>
          <a:xfrm>
            <a:off x="9355830" y="5125950"/>
            <a:ext cx="22614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1" i="1" u="none" strike="noStrike" cap="none">
                <a:solidFill>
                  <a:srgbClr val="980000"/>
                </a:solidFill>
                <a:highlight>
                  <a:srgbClr val="FF9900"/>
                </a:highlight>
                <a:latin typeface="Arial"/>
                <a:ea typeface="Arial"/>
                <a:cs typeface="Arial"/>
                <a:sym typeface="Arial"/>
              </a:rPr>
              <a:t>Steps 40-53</a:t>
            </a:r>
            <a:endParaRPr sz="1700" b="0" i="0" u="none" strike="noStrike" cap="none">
              <a:solidFill>
                <a:srgbClr val="980000"/>
              </a:solidFill>
              <a:highlight>
                <a:srgbClr val="FF9900"/>
              </a:highlight>
              <a:latin typeface="Arial"/>
              <a:ea typeface="Arial"/>
              <a:cs typeface="Arial"/>
              <a:sym typeface="Arial"/>
            </a:endParaRPr>
          </a:p>
        </p:txBody>
      </p:sp>
      <p:sp>
        <p:nvSpPr>
          <p:cNvPr id="1564" name="Google Shape;1564;g114b6c8062e_0_98"/>
          <p:cNvSpPr txBox="1"/>
          <p:nvPr/>
        </p:nvSpPr>
        <p:spPr>
          <a:xfrm>
            <a:off x="2731701" y="5133970"/>
            <a:ext cx="20901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1" i="1" u="none" strike="noStrike" cap="none">
                <a:solidFill>
                  <a:srgbClr val="980000"/>
                </a:solidFill>
                <a:highlight>
                  <a:srgbClr val="FF9900"/>
                </a:highlight>
                <a:latin typeface="Arial"/>
                <a:ea typeface="Arial"/>
                <a:cs typeface="Arial"/>
                <a:sym typeface="Arial"/>
              </a:rPr>
              <a:t>Steps 10-18</a:t>
            </a:r>
            <a:endParaRPr sz="1700" b="0" i="0" u="none" strike="noStrike" cap="none">
              <a:solidFill>
                <a:srgbClr val="980000"/>
              </a:solidFill>
              <a:highlight>
                <a:srgbClr val="FF9900"/>
              </a:highlight>
              <a:latin typeface="Arial"/>
              <a:ea typeface="Arial"/>
              <a:cs typeface="Arial"/>
              <a:sym typeface="Arial"/>
            </a:endParaRPr>
          </a:p>
        </p:txBody>
      </p:sp>
      <p:sp>
        <p:nvSpPr>
          <p:cNvPr id="1565" name="Google Shape;1565;g114b6c8062e_0_98"/>
          <p:cNvSpPr txBox="1"/>
          <p:nvPr/>
        </p:nvSpPr>
        <p:spPr>
          <a:xfrm>
            <a:off x="7078286" y="5133969"/>
            <a:ext cx="22614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1" i="1" u="none" strike="noStrike" cap="none">
                <a:solidFill>
                  <a:srgbClr val="980000"/>
                </a:solidFill>
                <a:highlight>
                  <a:srgbClr val="FF9900"/>
                </a:highlight>
                <a:latin typeface="Arial"/>
                <a:ea typeface="Arial"/>
                <a:cs typeface="Arial"/>
                <a:sym typeface="Arial"/>
              </a:rPr>
              <a:t>Steps 30-40</a:t>
            </a:r>
            <a:endParaRPr sz="1700" b="0" i="0" u="none" strike="noStrike" cap="none">
              <a:solidFill>
                <a:srgbClr val="980000"/>
              </a:solidFill>
              <a:highlight>
                <a:srgbClr val="FF9900"/>
              </a:highlight>
              <a:latin typeface="Arial"/>
              <a:ea typeface="Arial"/>
              <a:cs typeface="Arial"/>
              <a:sym typeface="Arial"/>
            </a:endParaRPr>
          </a:p>
        </p:txBody>
      </p:sp>
      <p:sp>
        <p:nvSpPr>
          <p:cNvPr id="1566" name="Google Shape;1566;g114b6c8062e_0_98"/>
          <p:cNvSpPr txBox="1"/>
          <p:nvPr/>
        </p:nvSpPr>
        <p:spPr>
          <a:xfrm>
            <a:off x="637850" y="5149511"/>
            <a:ext cx="19452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1" i="1" u="none" strike="noStrike" cap="none">
                <a:solidFill>
                  <a:srgbClr val="980000"/>
                </a:solidFill>
                <a:highlight>
                  <a:srgbClr val="FF9900"/>
                </a:highlight>
                <a:latin typeface="Arial"/>
                <a:ea typeface="Arial"/>
                <a:cs typeface="Arial"/>
                <a:sym typeface="Arial"/>
              </a:rPr>
              <a:t>Steps 1-9</a:t>
            </a:r>
            <a:endParaRPr sz="1700" b="0" i="0" u="none" strike="noStrike" cap="none">
              <a:solidFill>
                <a:srgbClr val="980000"/>
              </a:solidFill>
              <a:highlight>
                <a:srgbClr val="FF9900"/>
              </a:highlight>
              <a:latin typeface="Arial"/>
              <a:ea typeface="Arial"/>
              <a:cs typeface="Arial"/>
              <a:sym typeface="Arial"/>
            </a:endParaRPr>
          </a:p>
        </p:txBody>
      </p:sp>
      <p:sp>
        <p:nvSpPr>
          <p:cNvPr id="2" name="Slide Number Placeholder 1">
            <a:extLst>
              <a:ext uri="{FF2B5EF4-FFF2-40B4-BE49-F238E27FC236}">
                <a16:creationId xmlns:a16="http://schemas.microsoft.com/office/drawing/2014/main" id="{D50DF38C-3C6A-3F3D-C578-AAD57FC8BBD0}"/>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g11a27b21ed2_0_156"/>
          <p:cNvSpPr txBox="1">
            <a:spLocks noGrp="1"/>
          </p:cNvSpPr>
          <p:nvPr>
            <p:ph type="title"/>
          </p:nvPr>
        </p:nvSpPr>
        <p:spPr>
          <a:xfrm>
            <a:off x="609600" y="248400"/>
            <a:ext cx="109728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a:t>How to Read a Process Map (Flowchart)</a:t>
            </a:r>
            <a:endParaRPr/>
          </a:p>
        </p:txBody>
      </p:sp>
      <p:graphicFrame>
        <p:nvGraphicFramePr>
          <p:cNvPr id="1572" name="Google Shape;1572;g11a27b21ed2_0_156"/>
          <p:cNvGraphicFramePr/>
          <p:nvPr/>
        </p:nvGraphicFramePr>
        <p:xfrm>
          <a:off x="7553100" y="1234679"/>
          <a:ext cx="4372650" cy="4297225"/>
        </p:xfrm>
        <a:graphic>
          <a:graphicData uri="http://schemas.openxmlformats.org/drawingml/2006/table">
            <a:tbl>
              <a:tblPr firstRow="1" bandRow="1">
                <a:noFill/>
                <a:tableStyleId>{F8A37820-7970-4860-A6AC-8995A38B97BC}</a:tableStyleId>
              </a:tblPr>
              <a:tblGrid>
                <a:gridCol w="4372650">
                  <a:extLst>
                    <a:ext uri="{9D8B030D-6E8A-4147-A177-3AD203B41FA5}">
                      <a16:colId xmlns:a16="http://schemas.microsoft.com/office/drawing/2014/main" val="20000"/>
                    </a:ext>
                  </a:extLst>
                </a:gridCol>
              </a:tblGrid>
              <a:tr h="474775">
                <a:tc>
                  <a:txBody>
                    <a:bodyPr/>
                    <a:lstStyle/>
                    <a:p>
                      <a:pPr marL="0" marR="0" lvl="0" indent="0" algn="ctr" rtl="0">
                        <a:lnSpc>
                          <a:spcPct val="100000"/>
                        </a:lnSpc>
                        <a:spcBef>
                          <a:spcPts val="0"/>
                        </a:spcBef>
                        <a:spcAft>
                          <a:spcPts val="0"/>
                        </a:spcAft>
                        <a:buClr>
                          <a:srgbClr val="000000"/>
                        </a:buClr>
                        <a:buSzPts val="2000"/>
                        <a:buFont typeface="Arial"/>
                        <a:buNone/>
                      </a:pPr>
                      <a:r>
                        <a:rPr lang="en-US" sz="2200" u="none" strike="noStrike" cap="none">
                          <a:solidFill>
                            <a:schemeClr val="lt1"/>
                          </a:solidFill>
                        </a:rPr>
                        <a:t>Rules of Thumb</a:t>
                      </a:r>
                      <a:endParaRPr sz="2200" u="none" strike="noStrike" cap="none">
                        <a:solidFill>
                          <a:schemeClr val="lt1"/>
                        </a:solidFill>
                      </a:endParaRPr>
                    </a:p>
                  </a:txBody>
                  <a:tcPr marL="73425" marR="73425" marT="36700" marB="36700" anchor="ctr">
                    <a:lnB w="12700" cap="flat" cmpd="sng">
                      <a:solidFill>
                        <a:srgbClr val="D9D9D9"/>
                      </a:solidFill>
                      <a:prstDash val="solid"/>
                      <a:round/>
                      <a:headEnd type="none" w="sm" len="sm"/>
                      <a:tailEnd type="none" w="sm" len="sm"/>
                    </a:lnB>
                    <a:solidFill>
                      <a:srgbClr val="A71930">
                        <a:alpha val="98039"/>
                      </a:srgbClr>
                    </a:solidFill>
                  </a:tcPr>
                </a:tc>
                <a:extLst>
                  <a:ext uri="{0D108BD9-81ED-4DB2-BD59-A6C34878D82A}">
                    <a16:rowId xmlns:a16="http://schemas.microsoft.com/office/drawing/2014/main" val="10000"/>
                  </a:ext>
                </a:extLst>
              </a:tr>
              <a:tr h="3822450">
                <a:tc>
                  <a:txBody>
                    <a:bodyPr/>
                    <a:lstStyle/>
                    <a:p>
                      <a:pPr marL="285750" marR="0" lvl="0" indent="-285750" algn="l" rtl="0">
                        <a:lnSpc>
                          <a:spcPct val="100000"/>
                        </a:lnSpc>
                        <a:spcBef>
                          <a:spcPts val="0"/>
                        </a:spcBef>
                        <a:spcAft>
                          <a:spcPts val="0"/>
                        </a:spcAft>
                        <a:buClr>
                          <a:srgbClr val="000000"/>
                        </a:buClr>
                        <a:buSzPts val="1800"/>
                        <a:buFont typeface="Arial"/>
                        <a:buChar char="•"/>
                      </a:pPr>
                      <a:r>
                        <a:rPr lang="en-US" sz="1800" u="none" strike="noStrike" cap="none"/>
                        <a:t>Reads from left to right.</a:t>
                      </a:r>
                      <a:endParaRPr sz="1800" u="none" strike="noStrike" cap="none"/>
                    </a:p>
                    <a:p>
                      <a:pPr marL="285750" marR="0" lvl="0" indent="-285750" algn="l" rtl="0">
                        <a:lnSpc>
                          <a:spcPct val="100000"/>
                        </a:lnSpc>
                        <a:spcBef>
                          <a:spcPts val="1000"/>
                        </a:spcBef>
                        <a:spcAft>
                          <a:spcPts val="0"/>
                        </a:spcAft>
                        <a:buClr>
                          <a:srgbClr val="000000"/>
                        </a:buClr>
                        <a:buSzPts val="1800"/>
                        <a:buFont typeface="Arial"/>
                        <a:buChar char="•"/>
                      </a:pPr>
                      <a:r>
                        <a:rPr lang="en-US" sz="1800" u="none" strike="noStrike" cap="none">
                          <a:latin typeface="Arial"/>
                          <a:ea typeface="Arial"/>
                          <a:cs typeface="Arial"/>
                          <a:sym typeface="Arial"/>
                        </a:rPr>
                        <a:t>Boxes = steps in a process.</a:t>
                      </a:r>
                      <a:endParaRPr sz="1800" u="none" strike="noStrike" cap="none"/>
                    </a:p>
                    <a:p>
                      <a:pPr marL="285750" marR="0" lvl="0" indent="-285750" algn="l" rtl="0">
                        <a:lnSpc>
                          <a:spcPct val="100000"/>
                        </a:lnSpc>
                        <a:spcBef>
                          <a:spcPts val="1000"/>
                        </a:spcBef>
                        <a:spcAft>
                          <a:spcPts val="0"/>
                        </a:spcAft>
                        <a:buClr>
                          <a:srgbClr val="000000"/>
                        </a:buClr>
                        <a:buSzPts val="1800"/>
                        <a:buFont typeface="Arial"/>
                        <a:buChar char="•"/>
                      </a:pPr>
                      <a:r>
                        <a:rPr lang="en-US" sz="1800" u="none" strike="noStrike" cap="none">
                          <a:latin typeface="Arial"/>
                          <a:ea typeface="Arial"/>
                          <a:cs typeface="Arial"/>
                          <a:sym typeface="Arial"/>
                        </a:rPr>
                        <a:t>Diamonds = </a:t>
                      </a:r>
                      <a:r>
                        <a:rPr lang="en-US" sz="1800" u="none" strike="noStrike" cap="none"/>
                        <a:t>d</a:t>
                      </a:r>
                      <a:r>
                        <a:rPr lang="en-US" sz="1800" u="none" strike="noStrike" cap="none">
                          <a:latin typeface="Arial"/>
                          <a:ea typeface="Arial"/>
                          <a:cs typeface="Arial"/>
                          <a:sym typeface="Arial"/>
                        </a:rPr>
                        <a:t>ecisions (yes/no, if/then).</a:t>
                      </a:r>
                      <a:endParaRPr sz="1800" u="none" strike="noStrike" cap="none"/>
                    </a:p>
                    <a:p>
                      <a:pPr marL="285750" marR="0" lvl="0" indent="-285750" algn="l" rtl="0">
                        <a:lnSpc>
                          <a:spcPct val="100000"/>
                        </a:lnSpc>
                        <a:spcBef>
                          <a:spcPts val="1000"/>
                        </a:spcBef>
                        <a:spcAft>
                          <a:spcPts val="0"/>
                        </a:spcAft>
                        <a:buClr>
                          <a:srgbClr val="000000"/>
                        </a:buClr>
                        <a:buSzPts val="1800"/>
                        <a:buFont typeface="Arial"/>
                        <a:buChar char="•"/>
                      </a:pPr>
                      <a:r>
                        <a:rPr lang="en-US" sz="1800" u="none" strike="noStrike" cap="none"/>
                        <a:t>Set clear actors for each box: X does Y.</a:t>
                      </a:r>
                      <a:endParaRPr sz="1800" u="none" strike="noStrike" cap="none"/>
                    </a:p>
                    <a:p>
                      <a:pPr marL="285750" marR="0" lvl="0" indent="-285750" algn="l" rtl="0">
                        <a:lnSpc>
                          <a:spcPct val="100000"/>
                        </a:lnSpc>
                        <a:spcBef>
                          <a:spcPts val="1000"/>
                        </a:spcBef>
                        <a:spcAft>
                          <a:spcPts val="0"/>
                        </a:spcAft>
                        <a:buClr>
                          <a:srgbClr val="000000"/>
                        </a:buClr>
                        <a:buSzPts val="1800"/>
                        <a:buFont typeface="Arial"/>
                        <a:buChar char="•"/>
                      </a:pPr>
                      <a:r>
                        <a:rPr lang="en-US" sz="1800" u="none" strike="noStrike" cap="none">
                          <a:latin typeface="Arial"/>
                          <a:ea typeface="Arial"/>
                          <a:cs typeface="Arial"/>
                          <a:sym typeface="Arial"/>
                        </a:rPr>
                        <a:t>Don’t get caught on exceptions to the rule. Focus on </a:t>
                      </a:r>
                      <a:r>
                        <a:rPr lang="en-US" sz="1800" u="none" strike="noStrike" cap="none"/>
                        <a:t>what is usually the case.</a:t>
                      </a:r>
                      <a:endParaRPr sz="1800" u="none" strike="noStrike" cap="none"/>
                    </a:p>
                    <a:p>
                      <a:pPr marL="285750" marR="0" lvl="0" indent="-285750" algn="l" rtl="0">
                        <a:lnSpc>
                          <a:spcPct val="100000"/>
                        </a:lnSpc>
                        <a:spcBef>
                          <a:spcPts val="1000"/>
                        </a:spcBef>
                        <a:spcAft>
                          <a:spcPts val="0"/>
                        </a:spcAft>
                        <a:buClr>
                          <a:srgbClr val="000000"/>
                        </a:buClr>
                        <a:buSzPts val="1800"/>
                        <a:buFont typeface="Arial"/>
                        <a:buChar char="•"/>
                      </a:pPr>
                      <a:r>
                        <a:rPr lang="en-US" sz="1800" b="1" u="none" strike="noStrike" cap="none"/>
                        <a:t>Remember</a:t>
                      </a:r>
                      <a:r>
                        <a:rPr lang="en-US" sz="1800" u="none" strike="noStrike" cap="none"/>
                        <a:t>: g</a:t>
                      </a:r>
                      <a:r>
                        <a:rPr lang="en-US" sz="1800" b="0" i="0" u="none" strike="noStrike" cap="none">
                          <a:latin typeface="Arial"/>
                          <a:ea typeface="Arial"/>
                          <a:cs typeface="Arial"/>
                          <a:sym typeface="Arial"/>
                        </a:rPr>
                        <a:t>ive the 30,000-foot level of detail, not </a:t>
                      </a:r>
                      <a:r>
                        <a:rPr lang="en-US" sz="1800" u="none" strike="noStrike" cap="none"/>
                        <a:t>the microscopic level!</a:t>
                      </a:r>
                      <a:endParaRPr sz="1200" b="0" i="0" u="none" strike="noStrike" cap="none">
                        <a:latin typeface="Verdana"/>
                        <a:ea typeface="Verdana"/>
                        <a:cs typeface="Verdana"/>
                        <a:sym typeface="Verdana"/>
                      </a:endParaRPr>
                    </a:p>
                  </a:txBody>
                  <a:tcPr marL="73425" marR="73425" marT="36700" marB="36700" anchor="ctr">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573" name="Google Shape;1573;g11a27b21ed2_0_156"/>
          <p:cNvSpPr txBox="1"/>
          <p:nvPr/>
        </p:nvSpPr>
        <p:spPr>
          <a:xfrm>
            <a:off x="609575" y="1155725"/>
            <a:ext cx="6830700" cy="153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200" b="0" i="0" u="none" strike="noStrike" cap="none">
                <a:solidFill>
                  <a:srgbClr val="242424"/>
                </a:solidFill>
                <a:latin typeface="Arial"/>
                <a:ea typeface="Arial"/>
                <a:cs typeface="Arial"/>
                <a:sym typeface="Arial"/>
              </a:rPr>
              <a:t>Today we’ll be using a </a:t>
            </a:r>
            <a:r>
              <a:rPr lang="en-US" sz="2200" b="1" i="0" u="none" strike="noStrike" cap="none">
                <a:solidFill>
                  <a:srgbClr val="242424"/>
                </a:solidFill>
                <a:latin typeface="Arial"/>
                <a:ea typeface="Arial"/>
                <a:cs typeface="Arial"/>
                <a:sym typeface="Arial"/>
              </a:rPr>
              <a:t>flowchart: </a:t>
            </a:r>
            <a:r>
              <a:rPr lang="en-US" sz="2200" b="0" i="0" u="none" strike="noStrike" cap="none">
                <a:solidFill>
                  <a:srgbClr val="242424"/>
                </a:solidFill>
                <a:latin typeface="Arial"/>
                <a:ea typeface="Arial"/>
                <a:cs typeface="Arial"/>
                <a:sym typeface="Arial"/>
              </a:rPr>
              <a:t>a series of shapes and arrows that signify different types of steps in the process. It moves from left to right and each shape identifies an actor and what action that person takes. </a:t>
            </a:r>
            <a:endParaRPr sz="2200" b="0" i="0" u="none" strike="noStrike" cap="none">
              <a:solidFill>
                <a:srgbClr val="000000"/>
              </a:solidFill>
              <a:latin typeface="Arial"/>
              <a:ea typeface="Arial"/>
              <a:cs typeface="Arial"/>
              <a:sym typeface="Arial"/>
            </a:endParaRPr>
          </a:p>
        </p:txBody>
      </p:sp>
      <p:pic>
        <p:nvPicPr>
          <p:cNvPr id="1574" name="Google Shape;1574;g11a27b21ed2_0_156"/>
          <p:cNvPicPr preferRelativeResize="0"/>
          <p:nvPr/>
        </p:nvPicPr>
        <p:blipFill rotWithShape="1">
          <a:blip r:embed="rId3">
            <a:alphaModFix/>
          </a:blip>
          <a:srcRect/>
          <a:stretch/>
        </p:blipFill>
        <p:spPr>
          <a:xfrm>
            <a:off x="609600" y="2922200"/>
            <a:ext cx="6490149" cy="2190650"/>
          </a:xfrm>
          <a:prstGeom prst="rect">
            <a:avLst/>
          </a:prstGeom>
          <a:noFill/>
          <a:ln>
            <a:noFill/>
          </a:ln>
        </p:spPr>
      </p:pic>
      <p:sp>
        <p:nvSpPr>
          <p:cNvPr id="2" name="Slide Number Placeholder 1">
            <a:extLst>
              <a:ext uri="{FF2B5EF4-FFF2-40B4-BE49-F238E27FC236}">
                <a16:creationId xmlns:a16="http://schemas.microsoft.com/office/drawing/2014/main" id="{83C426D1-E73C-4AE9-8A49-5487E709F929}"/>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79" name="Google Shape;1579;g123f9011a65_0_211"/>
          <p:cNvSpPr txBox="1">
            <a:spLocks noGrp="1"/>
          </p:cNvSpPr>
          <p:nvPr>
            <p:ph type="title"/>
          </p:nvPr>
        </p:nvSpPr>
        <p:spPr>
          <a:xfrm>
            <a:off x="609600" y="248400"/>
            <a:ext cx="109728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a:t>Flowchart Example: Airport Baggage Handling</a:t>
            </a:r>
            <a:endParaRPr/>
          </a:p>
        </p:txBody>
      </p:sp>
      <p:sp>
        <p:nvSpPr>
          <p:cNvPr id="2" name="Slide Number Placeholder 1">
            <a:extLst>
              <a:ext uri="{FF2B5EF4-FFF2-40B4-BE49-F238E27FC236}">
                <a16:creationId xmlns:a16="http://schemas.microsoft.com/office/drawing/2014/main" id="{2CB17948-BBBE-31EB-D1AE-FFC01BDA343A}"/>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38</a:t>
            </a:fld>
            <a:endParaRPr/>
          </a:p>
        </p:txBody>
      </p:sp>
      <p:pic>
        <p:nvPicPr>
          <p:cNvPr id="5" name="Picture 4">
            <a:extLst>
              <a:ext uri="{FF2B5EF4-FFF2-40B4-BE49-F238E27FC236}">
                <a16:creationId xmlns:a16="http://schemas.microsoft.com/office/drawing/2014/main" id="{F1F115F0-9525-14BF-74AF-49D577216EE1}"/>
              </a:ext>
            </a:extLst>
          </p:cNvPr>
          <p:cNvPicPr>
            <a:picLocks noChangeAspect="1"/>
          </p:cNvPicPr>
          <p:nvPr/>
        </p:nvPicPr>
        <p:blipFill>
          <a:blip r:embed="rId3"/>
          <a:stretch>
            <a:fillRect/>
          </a:stretch>
        </p:blipFill>
        <p:spPr>
          <a:xfrm>
            <a:off x="1" y="1084340"/>
            <a:ext cx="12191999" cy="538662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5" name="Google Shape;1585;g11a27b21ed2_0_184"/>
          <p:cNvSpPr txBox="1">
            <a:spLocks noGrp="1"/>
          </p:cNvSpPr>
          <p:nvPr>
            <p:ph type="title"/>
          </p:nvPr>
        </p:nvSpPr>
        <p:spPr>
          <a:xfrm>
            <a:off x="609600" y="248400"/>
            <a:ext cx="109728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a:t>How to Read a Process Map (Spreadsheet)</a:t>
            </a:r>
            <a:endParaRPr/>
          </a:p>
        </p:txBody>
      </p:sp>
      <p:sp>
        <p:nvSpPr>
          <p:cNvPr id="1586" name="Google Shape;1586;g11a27b21ed2_0_184"/>
          <p:cNvSpPr txBox="1"/>
          <p:nvPr/>
        </p:nvSpPr>
        <p:spPr>
          <a:xfrm>
            <a:off x="506725" y="936825"/>
            <a:ext cx="11383800" cy="492600"/>
          </a:xfrm>
          <a:prstGeom prst="rect">
            <a:avLst/>
          </a:prstGeom>
          <a:solidFill>
            <a:srgbClr val="A71930"/>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Today we’ll be building our initial process map using a shared spreadsheet.</a:t>
            </a:r>
            <a:endParaRPr sz="2000" b="0" i="0" u="none" strike="noStrike" cap="none">
              <a:solidFill>
                <a:schemeClr val="lt1"/>
              </a:solidFill>
              <a:latin typeface="Arial"/>
              <a:ea typeface="Arial"/>
              <a:cs typeface="Arial"/>
              <a:sym typeface="Arial"/>
            </a:endParaRPr>
          </a:p>
        </p:txBody>
      </p:sp>
      <p:graphicFrame>
        <p:nvGraphicFramePr>
          <p:cNvPr id="1587" name="Google Shape;1587;g11a27b21ed2_0_184"/>
          <p:cNvGraphicFramePr/>
          <p:nvPr/>
        </p:nvGraphicFramePr>
        <p:xfrm>
          <a:off x="8685075" y="1933454"/>
          <a:ext cx="3205450" cy="3584425"/>
        </p:xfrm>
        <a:graphic>
          <a:graphicData uri="http://schemas.openxmlformats.org/drawingml/2006/table">
            <a:tbl>
              <a:tblPr firstRow="1" bandRow="1">
                <a:noFill/>
                <a:tableStyleId>{F8A37820-7970-4860-A6AC-8995A38B97BC}</a:tableStyleId>
              </a:tblPr>
              <a:tblGrid>
                <a:gridCol w="3205450">
                  <a:extLst>
                    <a:ext uri="{9D8B030D-6E8A-4147-A177-3AD203B41FA5}">
                      <a16:colId xmlns:a16="http://schemas.microsoft.com/office/drawing/2014/main" val="20000"/>
                    </a:ext>
                  </a:extLst>
                </a:gridCol>
              </a:tblGrid>
              <a:tr h="463025">
                <a:tc>
                  <a:txBody>
                    <a:bodyPr/>
                    <a:lstStyle/>
                    <a:p>
                      <a:pPr marL="0" marR="0" lvl="0" indent="0" algn="ctr" rtl="0">
                        <a:lnSpc>
                          <a:spcPct val="100000"/>
                        </a:lnSpc>
                        <a:spcBef>
                          <a:spcPts val="0"/>
                        </a:spcBef>
                        <a:spcAft>
                          <a:spcPts val="0"/>
                        </a:spcAft>
                        <a:buClr>
                          <a:srgbClr val="000000"/>
                        </a:buClr>
                        <a:buSzPts val="2000"/>
                        <a:buFont typeface="Arial"/>
                        <a:buNone/>
                      </a:pPr>
                      <a:r>
                        <a:rPr lang="en-US" sz="2200" u="none" strike="noStrike" cap="none">
                          <a:solidFill>
                            <a:schemeClr val="lt1"/>
                          </a:solidFill>
                        </a:rPr>
                        <a:t>Rules of Thumb</a:t>
                      </a:r>
                      <a:endParaRPr sz="2200" u="none" strike="noStrike" cap="none">
                        <a:solidFill>
                          <a:schemeClr val="lt1"/>
                        </a:solidFill>
                      </a:endParaRPr>
                    </a:p>
                  </a:txBody>
                  <a:tcPr marL="73425" marR="73425" marT="36700" marB="36700" anchor="ctr">
                    <a:lnB w="12700" cap="flat" cmpd="sng">
                      <a:solidFill>
                        <a:srgbClr val="D9D9D9"/>
                      </a:solidFill>
                      <a:prstDash val="solid"/>
                      <a:round/>
                      <a:headEnd type="none" w="sm" len="sm"/>
                      <a:tailEnd type="none" w="sm" len="sm"/>
                    </a:lnB>
                    <a:solidFill>
                      <a:srgbClr val="A71930">
                        <a:alpha val="98039"/>
                      </a:srgbClr>
                    </a:solidFill>
                  </a:tcPr>
                </a:tc>
                <a:extLst>
                  <a:ext uri="{0D108BD9-81ED-4DB2-BD59-A6C34878D82A}">
                    <a16:rowId xmlns:a16="http://schemas.microsoft.com/office/drawing/2014/main" val="10000"/>
                  </a:ext>
                </a:extLst>
              </a:tr>
              <a:tr h="3082400">
                <a:tc>
                  <a:txBody>
                    <a:bodyPr/>
                    <a:lstStyle/>
                    <a:p>
                      <a:pPr marL="285750" marR="0" lvl="0" indent="-285750" algn="l" rtl="0">
                        <a:lnSpc>
                          <a:spcPct val="100000"/>
                        </a:lnSpc>
                        <a:spcBef>
                          <a:spcPts val="0"/>
                        </a:spcBef>
                        <a:spcAft>
                          <a:spcPts val="0"/>
                        </a:spcAft>
                        <a:buClr>
                          <a:srgbClr val="000000"/>
                        </a:buClr>
                        <a:buSzPts val="1800"/>
                        <a:buFont typeface="Arial"/>
                        <a:buChar char="•"/>
                      </a:pPr>
                      <a:r>
                        <a:rPr lang="en-US" sz="1800" u="none" strike="noStrike" cap="none"/>
                        <a:t>Steps follow from top to bottom.</a:t>
                      </a:r>
                      <a:endParaRPr sz="1800" u="none" strike="noStrike" cap="none"/>
                    </a:p>
                    <a:p>
                      <a:pPr marL="285750" marR="0" lvl="0" indent="-285750" algn="l" rtl="0">
                        <a:lnSpc>
                          <a:spcPct val="100000"/>
                        </a:lnSpc>
                        <a:spcBef>
                          <a:spcPts val="1200"/>
                        </a:spcBef>
                        <a:spcAft>
                          <a:spcPts val="0"/>
                        </a:spcAft>
                        <a:buClr>
                          <a:srgbClr val="000000"/>
                        </a:buClr>
                        <a:buSzPts val="1800"/>
                        <a:buFont typeface="Arial"/>
                        <a:buChar char="•"/>
                      </a:pPr>
                      <a:r>
                        <a:rPr lang="en-US" sz="1800" u="none" strike="noStrike" cap="none"/>
                        <a:t>Each row is a step. Highlighted rows are decisions. (Note: branching logic is a little harder to capture on a spreadsheet.)</a:t>
                      </a:r>
                      <a:endParaRPr sz="1800" u="none" strike="noStrike" cap="none"/>
                    </a:p>
                    <a:p>
                      <a:pPr marL="285750" marR="0" lvl="0" indent="-285750" algn="l" rtl="0">
                        <a:lnSpc>
                          <a:spcPct val="100000"/>
                        </a:lnSpc>
                        <a:spcBef>
                          <a:spcPts val="1200"/>
                        </a:spcBef>
                        <a:spcAft>
                          <a:spcPts val="0"/>
                        </a:spcAft>
                        <a:buClr>
                          <a:srgbClr val="000000"/>
                        </a:buClr>
                        <a:buSzPts val="1800"/>
                        <a:buFont typeface="Arial"/>
                        <a:buChar char="•"/>
                      </a:pPr>
                      <a:r>
                        <a:rPr lang="en-US" sz="1800" u="none" strike="noStrike" cap="none"/>
                        <a:t>Columns can illustrate step order, step descriptions, and actors.</a:t>
                      </a:r>
                      <a:endParaRPr sz="1800" u="none" strike="noStrike" cap="none"/>
                    </a:p>
                  </a:txBody>
                  <a:tcPr marL="73425" marR="73425" marT="36700" marB="36700" anchor="ctr">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588" name="Google Shape;1588;g11a27b21ed2_0_184"/>
          <p:cNvPicPr preferRelativeResize="0"/>
          <p:nvPr/>
        </p:nvPicPr>
        <p:blipFill rotWithShape="1">
          <a:blip r:embed="rId3">
            <a:alphaModFix/>
          </a:blip>
          <a:srcRect/>
          <a:stretch/>
        </p:blipFill>
        <p:spPr>
          <a:xfrm>
            <a:off x="506725" y="1579050"/>
            <a:ext cx="8018899" cy="4111300"/>
          </a:xfrm>
          <a:prstGeom prst="rect">
            <a:avLst/>
          </a:prstGeom>
          <a:noFill/>
          <a:ln>
            <a:noFill/>
          </a:ln>
        </p:spPr>
      </p:pic>
      <p:sp>
        <p:nvSpPr>
          <p:cNvPr id="2" name="Slide Number Placeholder 1">
            <a:extLst>
              <a:ext uri="{FF2B5EF4-FFF2-40B4-BE49-F238E27FC236}">
                <a16:creationId xmlns:a16="http://schemas.microsoft.com/office/drawing/2014/main" id="{EB783C8D-8B6D-7E56-0464-879B2AC43A40}"/>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Google Shape;1190;g11726472ecb_0_0"/>
          <p:cNvSpPr txBox="1">
            <a:spLocks noGrp="1"/>
          </p:cNvSpPr>
          <p:nvPr>
            <p:ph type="sldNum" idx="12"/>
          </p:nvPr>
        </p:nvSpPr>
        <p:spPr>
          <a:xfrm>
            <a:off x="11201400" y="6432490"/>
            <a:ext cx="686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r>
              <a:rPr lang="en-US"/>
              <a:t>   </a:t>
            </a:r>
            <a:fld id="{00000000-1234-1234-1234-123412341234}" type="slidenum">
              <a:rPr lang="en-US"/>
              <a:t>4</a:t>
            </a:fld>
            <a:endParaRPr/>
          </a:p>
        </p:txBody>
      </p:sp>
      <p:sp>
        <p:nvSpPr>
          <p:cNvPr id="1191" name="Google Shape;1191;g11726472ecb_0_0"/>
          <p:cNvSpPr txBox="1">
            <a:spLocks noGrp="1"/>
          </p:cNvSpPr>
          <p:nvPr>
            <p:ph type="title"/>
          </p:nvPr>
        </p:nvSpPr>
        <p:spPr>
          <a:xfrm>
            <a:off x="599536" y="267419"/>
            <a:ext cx="109728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3200"/>
              <a:buFont typeface="Arial"/>
              <a:buNone/>
            </a:pPr>
            <a:r>
              <a:rPr lang="en-US" sz="2900"/>
              <a:t>Efficiency is the foundation for procurement transformation</a:t>
            </a:r>
            <a:r>
              <a:rPr lang="en-US"/>
              <a:t>.</a:t>
            </a:r>
            <a:endParaRPr/>
          </a:p>
        </p:txBody>
      </p:sp>
      <p:sp>
        <p:nvSpPr>
          <p:cNvPr id="1192" name="Google Shape;1192;g11726472ecb_0_0"/>
          <p:cNvSpPr txBox="1"/>
          <p:nvPr/>
        </p:nvSpPr>
        <p:spPr>
          <a:xfrm>
            <a:off x="599525" y="913476"/>
            <a:ext cx="1117500" cy="1000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pic>
        <p:nvPicPr>
          <p:cNvPr id="1193" name="Google Shape;1193;g11726472ecb_0_0" descr="Circles with arrows"/>
          <p:cNvPicPr preferRelativeResize="0"/>
          <p:nvPr/>
        </p:nvPicPr>
        <p:blipFill rotWithShape="1">
          <a:blip r:embed="rId3">
            <a:alphaModFix/>
          </a:blip>
          <a:srcRect/>
          <a:stretch/>
        </p:blipFill>
        <p:spPr>
          <a:xfrm>
            <a:off x="749539" y="994782"/>
            <a:ext cx="817411" cy="838203"/>
          </a:xfrm>
          <a:prstGeom prst="rect">
            <a:avLst/>
          </a:prstGeom>
          <a:noFill/>
          <a:ln>
            <a:noFill/>
          </a:ln>
        </p:spPr>
      </p:pic>
      <p:sp>
        <p:nvSpPr>
          <p:cNvPr id="1194" name="Google Shape;1194;g11726472ecb_0_0"/>
          <p:cNvSpPr txBox="1"/>
          <p:nvPr/>
        </p:nvSpPr>
        <p:spPr>
          <a:xfrm>
            <a:off x="526800" y="5525368"/>
            <a:ext cx="111384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700" b="1" i="1" u="none" strike="noStrike" cap="none" dirty="0">
                <a:solidFill>
                  <a:srgbClr val="000000"/>
                </a:solidFill>
                <a:latin typeface="Arial"/>
                <a:ea typeface="Arial"/>
                <a:cs typeface="Arial"/>
                <a:sym typeface="Arial"/>
              </a:rPr>
              <a:t>But you can’t propose impactful</a:t>
            </a:r>
            <a:r>
              <a:rPr lang="en-US" sz="2700" b="1" i="1" dirty="0"/>
              <a:t> process fixes </a:t>
            </a:r>
            <a:r>
              <a:rPr lang="en-US" sz="2700" b="1" i="1" u="none" strike="noStrike" cap="none" dirty="0">
                <a:solidFill>
                  <a:srgbClr val="000000"/>
                </a:solidFill>
                <a:latin typeface="Arial"/>
                <a:ea typeface="Arial"/>
                <a:cs typeface="Arial"/>
                <a:sym typeface="Arial"/>
              </a:rPr>
              <a:t>without </a:t>
            </a:r>
          </a:p>
          <a:p>
            <a:pPr marL="0" marR="0" lvl="0" indent="0" algn="ctr" rtl="0">
              <a:lnSpc>
                <a:spcPct val="100000"/>
              </a:lnSpc>
              <a:spcBef>
                <a:spcPts val="0"/>
              </a:spcBef>
              <a:spcAft>
                <a:spcPts val="0"/>
              </a:spcAft>
              <a:buClr>
                <a:srgbClr val="000000"/>
              </a:buClr>
              <a:buSzPts val="2500"/>
              <a:buFont typeface="Arial"/>
              <a:buNone/>
            </a:pPr>
            <a:r>
              <a:rPr lang="en-US" sz="2700" b="1" i="1" u="none" strike="noStrike" cap="none" dirty="0">
                <a:solidFill>
                  <a:srgbClr val="000000"/>
                </a:solidFill>
                <a:latin typeface="Arial"/>
                <a:ea typeface="Arial"/>
                <a:cs typeface="Arial"/>
                <a:sym typeface="Arial"/>
              </a:rPr>
              <a:t>accurately </a:t>
            </a:r>
            <a:r>
              <a:rPr lang="en-US" sz="2700" b="1" i="1" u="sng" strike="noStrike" cap="none" dirty="0">
                <a:solidFill>
                  <a:srgbClr val="000000"/>
                </a:solidFill>
                <a:latin typeface="Arial"/>
                <a:ea typeface="Arial"/>
                <a:cs typeface="Arial"/>
                <a:sym typeface="Arial"/>
              </a:rPr>
              <a:t>diagnosing</a:t>
            </a:r>
            <a:r>
              <a:rPr lang="en-US" sz="2700" b="1" i="1" strike="noStrike" cap="none" dirty="0">
                <a:solidFill>
                  <a:srgbClr val="000000"/>
                </a:solidFill>
                <a:latin typeface="Arial"/>
                <a:ea typeface="Arial"/>
                <a:cs typeface="Arial"/>
                <a:sym typeface="Arial"/>
              </a:rPr>
              <a:t> </a:t>
            </a:r>
            <a:r>
              <a:rPr lang="en-US" sz="2700" b="1" i="1" u="none" strike="noStrike" cap="none" dirty="0">
                <a:solidFill>
                  <a:srgbClr val="000000"/>
                </a:solidFill>
                <a:latin typeface="Arial"/>
                <a:ea typeface="Arial"/>
                <a:cs typeface="Arial"/>
                <a:sym typeface="Arial"/>
              </a:rPr>
              <a:t>the problems!</a:t>
            </a:r>
            <a:endParaRPr sz="2700" b="1" i="1" u="none" strike="noStrike" cap="none" dirty="0">
              <a:solidFill>
                <a:srgbClr val="000000"/>
              </a:solidFill>
              <a:latin typeface="Arial"/>
              <a:ea typeface="Arial"/>
              <a:cs typeface="Arial"/>
              <a:sym typeface="Arial"/>
            </a:endParaRPr>
          </a:p>
        </p:txBody>
      </p:sp>
      <p:sp>
        <p:nvSpPr>
          <p:cNvPr id="1195" name="Google Shape;1195;g11726472ecb_0_0"/>
          <p:cNvSpPr txBox="1"/>
          <p:nvPr/>
        </p:nvSpPr>
        <p:spPr>
          <a:xfrm>
            <a:off x="1894625" y="1033543"/>
            <a:ext cx="9677700" cy="80018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dirty="0">
                <a:solidFill>
                  <a:srgbClr val="7D1224"/>
                </a:solidFill>
              </a:rPr>
              <a:t>A confusing, burdensome procurement process can crowd out important strategic thinking about what outcomes a contract should achieve. </a:t>
            </a:r>
          </a:p>
        </p:txBody>
      </p:sp>
      <p:sp>
        <p:nvSpPr>
          <p:cNvPr id="1196" name="Google Shape;1196;g11726472ecb_0_0"/>
          <p:cNvSpPr txBox="1"/>
          <p:nvPr/>
        </p:nvSpPr>
        <p:spPr>
          <a:xfrm>
            <a:off x="1270975" y="2328575"/>
            <a:ext cx="45117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7D1224"/>
                </a:solidFill>
                <a:latin typeface="Arial"/>
                <a:ea typeface="Arial"/>
                <a:cs typeface="Arial"/>
                <a:sym typeface="Arial"/>
              </a:rPr>
              <a:t>A bad process looks like…</a:t>
            </a:r>
            <a:endParaRPr sz="2200" b="1" i="0" u="none" strike="noStrike" cap="none">
              <a:solidFill>
                <a:srgbClr val="7D1224"/>
              </a:solidFill>
              <a:latin typeface="Arial"/>
              <a:ea typeface="Arial"/>
              <a:cs typeface="Arial"/>
              <a:sym typeface="Arial"/>
            </a:endParaRPr>
          </a:p>
        </p:txBody>
      </p:sp>
      <p:cxnSp>
        <p:nvCxnSpPr>
          <p:cNvPr id="1197" name="Google Shape;1197;g11726472ecb_0_0"/>
          <p:cNvCxnSpPr/>
          <p:nvPr/>
        </p:nvCxnSpPr>
        <p:spPr>
          <a:xfrm>
            <a:off x="599700" y="2145125"/>
            <a:ext cx="10992600" cy="0"/>
          </a:xfrm>
          <a:prstGeom prst="straightConnector1">
            <a:avLst/>
          </a:prstGeom>
          <a:noFill/>
          <a:ln w="9525" cap="flat" cmpd="sng">
            <a:solidFill>
              <a:srgbClr val="7D1224"/>
            </a:solidFill>
            <a:prstDash val="solid"/>
            <a:round/>
            <a:headEnd type="none" w="sm" len="sm"/>
            <a:tailEnd type="none" w="sm" len="sm"/>
          </a:ln>
        </p:spPr>
      </p:cxnSp>
      <p:sp>
        <p:nvSpPr>
          <p:cNvPr id="1198" name="Google Shape;1198;g11726472ecb_0_0"/>
          <p:cNvSpPr txBox="1"/>
          <p:nvPr/>
        </p:nvSpPr>
        <p:spPr>
          <a:xfrm>
            <a:off x="599700" y="2878350"/>
            <a:ext cx="5281500" cy="2533997"/>
          </a:xfrm>
          <a:prstGeom prst="rect">
            <a:avLst/>
          </a:prstGeom>
          <a:noFill/>
          <a:ln>
            <a:noFill/>
          </a:ln>
        </p:spPr>
        <p:txBody>
          <a:bodyPr spcFirstLastPara="1" wrap="square" lIns="91425" tIns="91425" rIns="91425" bIns="91425"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Excessive rounds of review and administrative requirements. </a:t>
            </a: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80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Unclear role delegation between purchasing, program, and legal staff.</a:t>
            </a: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80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Inconsistent process steps. </a:t>
            </a: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800"/>
              </a:spcBef>
              <a:spcAft>
                <a:spcPts val="80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Frustrated vendors, especially among those firms that haven’t mastered your process! </a:t>
            </a:r>
            <a:endParaRPr sz="1800" b="0" i="0" u="none" strike="noStrike" cap="none" dirty="0">
              <a:solidFill>
                <a:schemeClr val="dk1"/>
              </a:solidFill>
              <a:latin typeface="Arial"/>
              <a:ea typeface="Arial"/>
              <a:cs typeface="Arial"/>
              <a:sym typeface="Arial"/>
            </a:endParaRPr>
          </a:p>
        </p:txBody>
      </p:sp>
      <p:pic>
        <p:nvPicPr>
          <p:cNvPr id="1199" name="Google Shape;1199;g11726472ecb_0_0"/>
          <p:cNvPicPr preferRelativeResize="0"/>
          <p:nvPr/>
        </p:nvPicPr>
        <p:blipFill rotWithShape="1">
          <a:blip r:embed="rId4">
            <a:alphaModFix/>
          </a:blip>
          <a:srcRect/>
          <a:stretch/>
        </p:blipFill>
        <p:spPr>
          <a:xfrm>
            <a:off x="749725" y="2367400"/>
            <a:ext cx="445550" cy="445550"/>
          </a:xfrm>
          <a:prstGeom prst="rect">
            <a:avLst/>
          </a:prstGeom>
          <a:noFill/>
          <a:ln>
            <a:noFill/>
          </a:ln>
        </p:spPr>
      </p:pic>
      <p:sp>
        <p:nvSpPr>
          <p:cNvPr id="1200" name="Google Shape;1200;g11726472ecb_0_0"/>
          <p:cNvSpPr txBox="1"/>
          <p:nvPr/>
        </p:nvSpPr>
        <p:spPr>
          <a:xfrm>
            <a:off x="6909775" y="2328575"/>
            <a:ext cx="47790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7D1224"/>
                </a:solidFill>
                <a:latin typeface="Arial"/>
                <a:ea typeface="Arial"/>
                <a:cs typeface="Arial"/>
                <a:sym typeface="Arial"/>
              </a:rPr>
              <a:t>But a good process could mean…</a:t>
            </a:r>
            <a:endParaRPr sz="2200" b="1" i="0" u="none" strike="noStrike" cap="none">
              <a:solidFill>
                <a:srgbClr val="7D1224"/>
              </a:solidFill>
              <a:latin typeface="Arial"/>
              <a:ea typeface="Arial"/>
              <a:cs typeface="Arial"/>
              <a:sym typeface="Arial"/>
            </a:endParaRPr>
          </a:p>
        </p:txBody>
      </p:sp>
      <p:sp>
        <p:nvSpPr>
          <p:cNvPr id="1201" name="Google Shape;1201;g11726472ecb_0_0"/>
          <p:cNvSpPr txBox="1"/>
          <p:nvPr/>
        </p:nvSpPr>
        <p:spPr>
          <a:xfrm>
            <a:off x="6213600" y="2904075"/>
            <a:ext cx="5378700" cy="2533997"/>
          </a:xfrm>
          <a:prstGeom prst="rect">
            <a:avLst/>
          </a:prstGeom>
          <a:noFill/>
          <a:ln>
            <a:noFill/>
          </a:ln>
        </p:spPr>
        <p:txBody>
          <a:bodyPr spcFirstLastPara="1" wrap="square" lIns="91425" tIns="91425" rIns="91425" bIns="91425"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Less time spent on administration and more time on strategy and planning.</a:t>
            </a: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80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A clear set of steps that everyone understands.</a:t>
            </a: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800"/>
              </a:spcBef>
              <a:spcAft>
                <a:spcPts val="0"/>
              </a:spcAft>
              <a:buClr>
                <a:schemeClr val="dk1"/>
              </a:buClr>
              <a:buSzPts val="1800"/>
              <a:buFont typeface="Arial"/>
              <a:buChar char="•"/>
            </a:pPr>
            <a:r>
              <a:rPr lang="en-US" sz="1800" dirty="0">
                <a:solidFill>
                  <a:schemeClr val="dk1"/>
                </a:solidFill>
              </a:rPr>
              <a:t>The right inputs from the right people at the right time</a:t>
            </a:r>
            <a:r>
              <a:rPr lang="en-US" sz="1800" b="0" i="0"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800"/>
              </a:spcBef>
              <a:spcAft>
                <a:spcPts val="80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An operation that values vendors and their experience.</a:t>
            </a:r>
            <a:endParaRPr sz="1800" b="0" i="0" u="none" strike="noStrike" cap="none" dirty="0">
              <a:solidFill>
                <a:schemeClr val="dk1"/>
              </a:solidFill>
              <a:latin typeface="Arial"/>
              <a:ea typeface="Arial"/>
              <a:cs typeface="Arial"/>
              <a:sym typeface="Arial"/>
            </a:endParaRPr>
          </a:p>
        </p:txBody>
      </p:sp>
      <p:cxnSp>
        <p:nvCxnSpPr>
          <p:cNvPr id="1202" name="Google Shape;1202;g11726472ecb_0_0"/>
          <p:cNvCxnSpPr/>
          <p:nvPr/>
        </p:nvCxnSpPr>
        <p:spPr>
          <a:xfrm>
            <a:off x="6048850" y="2448825"/>
            <a:ext cx="9900" cy="2958600"/>
          </a:xfrm>
          <a:prstGeom prst="straightConnector1">
            <a:avLst/>
          </a:prstGeom>
          <a:noFill/>
          <a:ln w="9525" cap="flat" cmpd="sng">
            <a:solidFill>
              <a:srgbClr val="7D1224"/>
            </a:solidFill>
            <a:prstDash val="solid"/>
            <a:round/>
            <a:headEnd type="none" w="sm" len="sm"/>
            <a:tailEnd type="none" w="sm" len="sm"/>
          </a:ln>
        </p:spPr>
      </p:cxnSp>
      <p:pic>
        <p:nvPicPr>
          <p:cNvPr id="1203" name="Google Shape;1203;g11726472ecb_0_0"/>
          <p:cNvPicPr preferRelativeResize="0"/>
          <p:nvPr/>
        </p:nvPicPr>
        <p:blipFill rotWithShape="1">
          <a:blip r:embed="rId5">
            <a:alphaModFix/>
          </a:blip>
          <a:srcRect/>
          <a:stretch/>
        </p:blipFill>
        <p:spPr>
          <a:xfrm>
            <a:off x="6226400" y="2328575"/>
            <a:ext cx="620487" cy="5388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g123f9011a65_0_217"/>
          <p:cNvSpPr txBox="1">
            <a:spLocks noGrp="1"/>
          </p:cNvSpPr>
          <p:nvPr>
            <p:ph type="title"/>
          </p:nvPr>
        </p:nvSpPr>
        <p:spPr>
          <a:xfrm>
            <a:off x="609600" y="248400"/>
            <a:ext cx="109728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sz="3000"/>
              <a:t>Spreadsheet Example: Bid Evaluation for Formal Contracts</a:t>
            </a:r>
            <a:endParaRPr sz="3000"/>
          </a:p>
        </p:txBody>
      </p:sp>
      <p:pic>
        <p:nvPicPr>
          <p:cNvPr id="1594" name="Google Shape;1594;g123f9011a65_0_217"/>
          <p:cNvPicPr preferRelativeResize="0"/>
          <p:nvPr/>
        </p:nvPicPr>
        <p:blipFill rotWithShape="1">
          <a:blip r:embed="rId3">
            <a:alphaModFix/>
          </a:blip>
          <a:srcRect b="9609"/>
          <a:stretch/>
        </p:blipFill>
        <p:spPr>
          <a:xfrm>
            <a:off x="712500" y="939600"/>
            <a:ext cx="10767001" cy="5349688"/>
          </a:xfrm>
          <a:prstGeom prst="rect">
            <a:avLst/>
          </a:prstGeom>
          <a:noFill/>
          <a:ln w="12700" cap="flat" cmpd="sng">
            <a:solidFill>
              <a:srgbClr val="000000"/>
            </a:solidFill>
            <a:prstDash val="solid"/>
            <a:miter lim="8000"/>
            <a:headEnd type="none" w="sm" len="sm"/>
            <a:tailEnd type="none" w="sm" len="sm"/>
          </a:ln>
        </p:spPr>
      </p:pic>
      <p:sp>
        <p:nvSpPr>
          <p:cNvPr id="2" name="Slide Number Placeholder 1">
            <a:extLst>
              <a:ext uri="{FF2B5EF4-FFF2-40B4-BE49-F238E27FC236}">
                <a16:creationId xmlns:a16="http://schemas.microsoft.com/office/drawing/2014/main" id="{D2BA6411-6392-1EE4-DDBE-CD6048BB2FF4}"/>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sp>
        <p:nvSpPr>
          <p:cNvPr id="1599" name="Google Shape;1599;g114b6c8062e_0_213"/>
          <p:cNvSpPr txBox="1">
            <a:spLocks noGrp="1"/>
          </p:cNvSpPr>
          <p:nvPr>
            <p:ph type="title"/>
          </p:nvPr>
        </p:nvSpPr>
        <p:spPr>
          <a:xfrm>
            <a:off x="609600" y="248400"/>
            <a:ext cx="109728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a:t>Building Out Our Process Map</a:t>
            </a:r>
            <a:endParaRPr/>
          </a:p>
        </p:txBody>
      </p:sp>
      <p:sp>
        <p:nvSpPr>
          <p:cNvPr id="1600" name="Google Shape;1600;g114b6c8062e_0_213"/>
          <p:cNvSpPr txBox="1">
            <a:spLocks noGrp="1"/>
          </p:cNvSpPr>
          <p:nvPr>
            <p:ph type="body" idx="1"/>
          </p:nvPr>
        </p:nvSpPr>
        <p:spPr>
          <a:xfrm>
            <a:off x="609600" y="1116589"/>
            <a:ext cx="109728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US" b="1"/>
              <a:t>Review the </a:t>
            </a:r>
            <a:r>
              <a:rPr lang="en-US" b="1">
                <a:highlight>
                  <a:srgbClr val="FF9900"/>
                </a:highlight>
              </a:rPr>
              <a:t>printed/spreadsheet</a:t>
            </a:r>
            <a:r>
              <a:rPr lang="en-US" b="1"/>
              <a:t> process map and ask: </a:t>
            </a:r>
            <a:endParaRPr/>
          </a:p>
          <a:p>
            <a:pPr marL="342900" lvl="0" indent="-276225" algn="l" rtl="0">
              <a:lnSpc>
                <a:spcPct val="100000"/>
              </a:lnSpc>
              <a:spcBef>
                <a:spcPts val="0"/>
              </a:spcBef>
              <a:spcAft>
                <a:spcPts val="0"/>
              </a:spcAft>
              <a:buClr>
                <a:schemeClr val="dk1"/>
              </a:buClr>
              <a:buSzPts val="1050"/>
              <a:buFont typeface="Arial"/>
              <a:buNone/>
            </a:pPr>
            <a:endParaRPr sz="1050"/>
          </a:p>
          <a:p>
            <a:pPr marL="342900" lvl="0" indent="-330200" algn="l" rtl="0">
              <a:lnSpc>
                <a:spcPct val="100000"/>
              </a:lnSpc>
              <a:spcBef>
                <a:spcPts val="0"/>
              </a:spcBef>
              <a:spcAft>
                <a:spcPts val="0"/>
              </a:spcAft>
              <a:buClr>
                <a:schemeClr val="dk1"/>
              </a:buClr>
              <a:buSzPts val="2200"/>
              <a:buChar char="•"/>
            </a:pPr>
            <a:r>
              <a:rPr lang="en-US" sz="2200"/>
              <a:t>Does it cover all the tasks involved? Are we missing a step?</a:t>
            </a:r>
            <a:endParaRPr sz="2200"/>
          </a:p>
          <a:p>
            <a:pPr marL="342900" lvl="0" indent="-330200" algn="l" rtl="0">
              <a:lnSpc>
                <a:spcPct val="100000"/>
              </a:lnSpc>
              <a:spcBef>
                <a:spcPts val="1200"/>
              </a:spcBef>
              <a:spcAft>
                <a:spcPts val="0"/>
              </a:spcAft>
              <a:buClr>
                <a:schemeClr val="dk1"/>
              </a:buClr>
              <a:buSzPts val="2200"/>
              <a:buChar char="•"/>
            </a:pPr>
            <a:r>
              <a:rPr lang="en-US" sz="2200"/>
              <a:t>Do any steps require additional forms or approvals?</a:t>
            </a:r>
            <a:endParaRPr sz="2200"/>
          </a:p>
          <a:p>
            <a:pPr marL="342900" lvl="0" indent="-330200" algn="l" rtl="0">
              <a:lnSpc>
                <a:spcPct val="100000"/>
              </a:lnSpc>
              <a:spcBef>
                <a:spcPts val="1200"/>
              </a:spcBef>
              <a:spcAft>
                <a:spcPts val="0"/>
              </a:spcAft>
              <a:buClr>
                <a:schemeClr val="dk1"/>
              </a:buClr>
              <a:buSzPts val="2200"/>
              <a:buChar char="•"/>
            </a:pPr>
            <a:r>
              <a:rPr lang="en-US" sz="2200"/>
              <a:t>Have we correctly identified all parties involved (Purchasing, departments, Legal)? Does each step have a clear actor?</a:t>
            </a:r>
            <a:endParaRPr sz="2200"/>
          </a:p>
          <a:p>
            <a:pPr marL="342900" lvl="0" indent="-330200" algn="l" rtl="0">
              <a:lnSpc>
                <a:spcPct val="100000"/>
              </a:lnSpc>
              <a:spcBef>
                <a:spcPts val="1200"/>
              </a:spcBef>
              <a:spcAft>
                <a:spcPts val="1200"/>
              </a:spcAft>
              <a:buSzPts val="2200"/>
              <a:buChar char="•"/>
            </a:pPr>
            <a:r>
              <a:rPr lang="en-US" sz="2200"/>
              <a:t>Have we correctly and adequately all the stages (collections of steps) in the process?</a:t>
            </a:r>
            <a:endParaRPr sz="2200"/>
          </a:p>
        </p:txBody>
      </p:sp>
      <p:sp>
        <p:nvSpPr>
          <p:cNvPr id="1601" name="Google Shape;1601;g114b6c8062e_0_213"/>
          <p:cNvSpPr txBox="1">
            <a:spLocks noGrp="1"/>
          </p:cNvSpPr>
          <p:nvPr>
            <p:ph type="body" idx="1"/>
          </p:nvPr>
        </p:nvSpPr>
        <p:spPr>
          <a:xfrm>
            <a:off x="1531050" y="4384600"/>
            <a:ext cx="9129900" cy="1832100"/>
          </a:xfrm>
          <a:prstGeom prst="rect">
            <a:avLst/>
          </a:prstGeom>
          <a:solidFill>
            <a:srgbClr val="980000"/>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1800">
                <a:solidFill>
                  <a:schemeClr val="lt1"/>
                </a:solidFill>
              </a:rPr>
              <a:t>As you work on this, remember:</a:t>
            </a:r>
            <a:endParaRPr sz="1800">
              <a:solidFill>
                <a:schemeClr val="lt1"/>
              </a:solidFill>
            </a:endParaRPr>
          </a:p>
          <a:p>
            <a:pPr marL="457200" lvl="0" indent="-342900" algn="l" rtl="0">
              <a:lnSpc>
                <a:spcPct val="100000"/>
              </a:lnSpc>
              <a:spcBef>
                <a:spcPts val="1200"/>
              </a:spcBef>
              <a:spcAft>
                <a:spcPts val="0"/>
              </a:spcAft>
              <a:buClr>
                <a:schemeClr val="lt1"/>
              </a:buClr>
              <a:buSzPts val="1800"/>
              <a:buChar char="•"/>
            </a:pPr>
            <a:r>
              <a:rPr lang="en-US" sz="1800" b="1">
                <a:solidFill>
                  <a:schemeClr val="lt1"/>
                </a:solidFill>
              </a:rPr>
              <a:t>Each step should have a clear actor</a:t>
            </a:r>
            <a:r>
              <a:rPr lang="en-US" sz="1800">
                <a:solidFill>
                  <a:schemeClr val="lt1"/>
                </a:solidFill>
              </a:rPr>
              <a:t>.</a:t>
            </a:r>
            <a:endParaRPr sz="1800">
              <a:solidFill>
                <a:schemeClr val="lt1"/>
              </a:solidFill>
            </a:endParaRPr>
          </a:p>
          <a:p>
            <a:pPr marL="457200" lvl="0" indent="-342900" algn="l" rtl="0">
              <a:lnSpc>
                <a:spcPct val="100000"/>
              </a:lnSpc>
              <a:spcBef>
                <a:spcPts val="600"/>
              </a:spcBef>
              <a:spcAft>
                <a:spcPts val="0"/>
              </a:spcAft>
              <a:buClr>
                <a:schemeClr val="lt1"/>
              </a:buClr>
              <a:buSzPts val="1800"/>
              <a:buChar char="•"/>
            </a:pPr>
            <a:r>
              <a:rPr lang="en-US" sz="1800" b="1">
                <a:solidFill>
                  <a:schemeClr val="lt1"/>
                </a:solidFill>
              </a:rPr>
              <a:t>Simple is good</a:t>
            </a:r>
            <a:r>
              <a:rPr lang="en-US" sz="1800">
                <a:solidFill>
                  <a:schemeClr val="lt1"/>
                </a:solidFill>
              </a:rPr>
              <a:t>. Only add steps to the process map if they are broadly applicable, not just one person’s preference. Don’t be too concerned with exact timelines.</a:t>
            </a:r>
            <a:endParaRPr sz="1800">
              <a:solidFill>
                <a:schemeClr val="lt1"/>
              </a:solidFill>
            </a:endParaRPr>
          </a:p>
          <a:p>
            <a:pPr marL="457200" lvl="0" indent="-342900" algn="l" rtl="0">
              <a:lnSpc>
                <a:spcPct val="100000"/>
              </a:lnSpc>
              <a:spcBef>
                <a:spcPts val="600"/>
              </a:spcBef>
              <a:spcAft>
                <a:spcPts val="600"/>
              </a:spcAft>
              <a:buClr>
                <a:schemeClr val="lt1"/>
              </a:buClr>
              <a:buSzPts val="1800"/>
              <a:buChar char="•"/>
            </a:pPr>
            <a:r>
              <a:rPr lang="en-US" sz="1800">
                <a:solidFill>
                  <a:schemeClr val="lt1"/>
                </a:solidFill>
              </a:rPr>
              <a:t>Our objective is to </a:t>
            </a:r>
            <a:r>
              <a:rPr lang="en-US" sz="1800" b="1">
                <a:solidFill>
                  <a:schemeClr val="lt1"/>
                </a:solidFill>
              </a:rPr>
              <a:t>capture the current reality, not the ideal state</a:t>
            </a:r>
            <a:r>
              <a:rPr lang="en-US" sz="1800">
                <a:solidFill>
                  <a:schemeClr val="lt1"/>
                </a:solidFill>
              </a:rPr>
              <a:t>.</a:t>
            </a:r>
            <a:endParaRPr>
              <a:solidFill>
                <a:schemeClr val="lt1"/>
              </a:solidFill>
            </a:endParaRPr>
          </a:p>
        </p:txBody>
      </p:sp>
      <p:sp>
        <p:nvSpPr>
          <p:cNvPr id="2" name="Slide Number Placeholder 1">
            <a:extLst>
              <a:ext uri="{FF2B5EF4-FFF2-40B4-BE49-F238E27FC236}">
                <a16:creationId xmlns:a16="http://schemas.microsoft.com/office/drawing/2014/main" id="{86EBA417-EBA5-A8C2-C6A4-4EF14A54C476}"/>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g11a27b21ed2_0_196"/>
          <p:cNvSpPr txBox="1">
            <a:spLocks noGrp="1"/>
          </p:cNvSpPr>
          <p:nvPr>
            <p:ph type="title"/>
          </p:nvPr>
        </p:nvSpPr>
        <p:spPr>
          <a:xfrm>
            <a:off x="609600" y="248400"/>
            <a:ext cx="109728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a:t>Reviewing and Confirming Our Process Map Together</a:t>
            </a:r>
            <a:endParaRPr/>
          </a:p>
        </p:txBody>
      </p:sp>
      <p:sp>
        <p:nvSpPr>
          <p:cNvPr id="1607" name="Google Shape;1607;g11a27b21ed2_0_196"/>
          <p:cNvSpPr txBox="1">
            <a:spLocks noGrp="1"/>
          </p:cNvSpPr>
          <p:nvPr>
            <p:ph type="body" idx="1"/>
          </p:nvPr>
        </p:nvSpPr>
        <p:spPr>
          <a:xfrm>
            <a:off x="609600" y="960650"/>
            <a:ext cx="10972800" cy="4526100"/>
          </a:xfrm>
          <a:prstGeom prst="rect">
            <a:avLst/>
          </a:prstGeom>
          <a:noFill/>
          <a:ln>
            <a:noFill/>
          </a:ln>
        </p:spPr>
        <p:txBody>
          <a:bodyPr spcFirstLastPara="1" wrap="square" lIns="91425" tIns="45700" rIns="91425" bIns="45700" anchor="t" anchorCtr="0">
            <a:noAutofit/>
          </a:bodyPr>
          <a:lstStyle/>
          <a:p>
            <a:pPr marL="0" indent="0">
              <a:spcBef>
                <a:spcPts val="0"/>
              </a:spcBef>
              <a:buSzPts val="2400"/>
              <a:buNone/>
            </a:pPr>
            <a:r>
              <a:rPr lang="en-US" sz="2200" b="1" dirty="0"/>
              <a:t>Thank you so much for your feedback! Now that we have some comments and questions, let’s review the process map step by step. </a:t>
            </a:r>
            <a:endParaRPr sz="2200" b="1"/>
          </a:p>
          <a:p>
            <a:pPr marL="0" lvl="0" indent="0" algn="l" rtl="0">
              <a:lnSpc>
                <a:spcPct val="100000"/>
              </a:lnSpc>
              <a:spcBef>
                <a:spcPts val="0"/>
              </a:spcBef>
              <a:spcAft>
                <a:spcPts val="0"/>
              </a:spcAft>
              <a:buClr>
                <a:schemeClr val="dk1"/>
              </a:buClr>
              <a:buSzPts val="2400"/>
              <a:buNone/>
            </a:pPr>
            <a:endParaRPr sz="1400" b="1"/>
          </a:p>
          <a:p>
            <a:pPr marL="0" indent="0">
              <a:spcBef>
                <a:spcPts val="0"/>
              </a:spcBef>
              <a:buSzPts val="2400"/>
              <a:buNone/>
            </a:pPr>
            <a:r>
              <a:rPr lang="en-US" sz="2000" b="1" dirty="0"/>
              <a:t>For each step, we want to confirm: </a:t>
            </a:r>
            <a:endParaRPr sz="2000"/>
          </a:p>
          <a:p>
            <a:pPr marL="457200" lvl="0" indent="-342900" algn="l" rtl="0">
              <a:lnSpc>
                <a:spcPct val="100000"/>
              </a:lnSpc>
              <a:spcBef>
                <a:spcPts val="1000"/>
              </a:spcBef>
              <a:spcAft>
                <a:spcPts val="0"/>
              </a:spcAft>
              <a:buSzPts val="1800"/>
              <a:buChar char="•"/>
            </a:pPr>
            <a:r>
              <a:rPr lang="en-US" sz="1800" dirty="0"/>
              <a:t>Does it have a clear actor?</a:t>
            </a:r>
            <a:endParaRPr sz="1800" dirty="0"/>
          </a:p>
          <a:p>
            <a:pPr marL="457200" lvl="0" indent="-342900" algn="l" rtl="0">
              <a:lnSpc>
                <a:spcPct val="100000"/>
              </a:lnSpc>
              <a:spcBef>
                <a:spcPts val="1000"/>
              </a:spcBef>
              <a:spcAft>
                <a:spcPts val="0"/>
              </a:spcAft>
              <a:buSzPts val="1800"/>
              <a:buChar char="•"/>
            </a:pPr>
            <a:r>
              <a:rPr lang="en-US" sz="1800" dirty="0"/>
              <a:t>Does mention the required forms and resources?</a:t>
            </a:r>
            <a:endParaRPr sz="1800" dirty="0"/>
          </a:p>
          <a:p>
            <a:pPr marL="457200" lvl="0" indent="-342900" algn="l" rtl="0">
              <a:lnSpc>
                <a:spcPct val="100000"/>
              </a:lnSpc>
              <a:spcBef>
                <a:spcPts val="1000"/>
              </a:spcBef>
              <a:spcAft>
                <a:spcPts val="0"/>
              </a:spcAft>
              <a:buSzPts val="1800"/>
              <a:buChar char="•"/>
            </a:pPr>
            <a:r>
              <a:rPr lang="en-US" sz="1800" dirty="0"/>
              <a:t>Is it representative of the current reality (NOT the ideal)?</a:t>
            </a:r>
            <a:endParaRPr sz="1800" dirty="0"/>
          </a:p>
          <a:p>
            <a:pPr marL="457200" lvl="0" indent="-342900" algn="l" rtl="0">
              <a:lnSpc>
                <a:spcPct val="100000"/>
              </a:lnSpc>
              <a:spcBef>
                <a:spcPts val="1000"/>
              </a:spcBef>
              <a:spcAft>
                <a:spcPts val="0"/>
              </a:spcAft>
              <a:buSzPts val="1800"/>
              <a:buChar char="•"/>
            </a:pPr>
            <a:r>
              <a:rPr lang="en-US" sz="1800" dirty="0"/>
              <a:t>Is it a standard, required task of all procurements in </a:t>
            </a:r>
            <a:r>
              <a:rPr lang="en-US" sz="1800" dirty="0">
                <a:highlight>
                  <a:srgbClr val="FF9900"/>
                </a:highlight>
              </a:rPr>
              <a:t>this process</a:t>
            </a:r>
            <a:r>
              <a:rPr lang="en-US" sz="1800" dirty="0"/>
              <a:t>?</a:t>
            </a:r>
            <a:endParaRPr sz="2200" dirty="0"/>
          </a:p>
          <a:p>
            <a:pPr marL="0" lvl="0" indent="0" algn="l" rtl="0">
              <a:lnSpc>
                <a:spcPct val="100000"/>
              </a:lnSpc>
              <a:spcBef>
                <a:spcPts val="1200"/>
              </a:spcBef>
              <a:spcAft>
                <a:spcPts val="0"/>
              </a:spcAft>
              <a:buSzPts val="1800"/>
              <a:buNone/>
            </a:pPr>
            <a:r>
              <a:rPr lang="en-US" sz="2000" b="1" dirty="0"/>
              <a:t>And for the </a:t>
            </a:r>
            <a:r>
              <a:rPr lang="en-US" sz="2000" b="1" dirty="0">
                <a:highlight>
                  <a:srgbClr val="FF9900"/>
                </a:highlight>
              </a:rPr>
              <a:t>process </a:t>
            </a:r>
            <a:r>
              <a:rPr lang="en-US" sz="2000" b="1" dirty="0"/>
              <a:t>overall, let’s consider:</a:t>
            </a:r>
            <a:endParaRPr sz="2000" b="1" dirty="0"/>
          </a:p>
          <a:p>
            <a:pPr>
              <a:spcBef>
                <a:spcPts val="1000"/>
              </a:spcBef>
            </a:pPr>
            <a:r>
              <a:rPr lang="en-US" sz="1800" dirty="0"/>
              <a:t>Have we correctly and adequately included all the stages (collections of steps) in </a:t>
            </a:r>
            <a:r>
              <a:rPr lang="en-US" sz="1800" dirty="0">
                <a:highlight>
                  <a:srgbClr val="FF9900"/>
                </a:highlight>
              </a:rPr>
              <a:t>the process</a:t>
            </a:r>
            <a:r>
              <a:rPr lang="en-US" sz="1800" dirty="0"/>
              <a:t>?</a:t>
            </a:r>
            <a:endParaRPr sz="1800" dirty="0"/>
          </a:p>
          <a:p>
            <a:pPr marL="457200" lvl="0" indent="-342900" algn="l" rtl="0">
              <a:lnSpc>
                <a:spcPct val="100000"/>
              </a:lnSpc>
              <a:spcBef>
                <a:spcPts val="1000"/>
              </a:spcBef>
              <a:spcAft>
                <a:spcPts val="0"/>
              </a:spcAft>
              <a:buSzPts val="1800"/>
              <a:buChar char="•"/>
            </a:pPr>
            <a:r>
              <a:rPr lang="en-US" sz="1800" dirty="0"/>
              <a:t>Have we correctly identified all parties involved (Purchasing, </a:t>
            </a: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departments</a:t>
            </a:r>
            <a:r>
              <a:rPr lang="en-US" sz="1800" dirty="0"/>
              <a:t>, Legal)?</a:t>
            </a:r>
            <a:endParaRPr sz="1800" dirty="0"/>
          </a:p>
          <a:p>
            <a:pPr marL="457200" lvl="0" indent="-342900" algn="l" rtl="0">
              <a:lnSpc>
                <a:spcPct val="100000"/>
              </a:lnSpc>
              <a:spcBef>
                <a:spcPts val="1000"/>
              </a:spcBef>
              <a:spcAft>
                <a:spcPts val="0"/>
              </a:spcAft>
              <a:buSzPts val="1800"/>
              <a:buChar char="•"/>
            </a:pPr>
            <a:r>
              <a:rPr lang="en-US" sz="1800" dirty="0"/>
              <a:t>Are there any areas of disagreement or misalignment?</a:t>
            </a:r>
            <a:endParaRPr sz="1800" dirty="0"/>
          </a:p>
        </p:txBody>
      </p:sp>
      <p:sp>
        <p:nvSpPr>
          <p:cNvPr id="1608" name="Google Shape;1608;g11a27b21ed2_0_196"/>
          <p:cNvSpPr txBox="1">
            <a:spLocks noGrp="1"/>
          </p:cNvSpPr>
          <p:nvPr>
            <p:ph type="body" idx="1"/>
          </p:nvPr>
        </p:nvSpPr>
        <p:spPr>
          <a:xfrm>
            <a:off x="609600" y="5660200"/>
            <a:ext cx="10972800" cy="767700"/>
          </a:xfrm>
          <a:prstGeom prst="rect">
            <a:avLst/>
          </a:prstGeom>
          <a:solidFill>
            <a:srgbClr val="980000"/>
          </a:solidFill>
          <a:ln>
            <a:noFill/>
          </a:ln>
        </p:spPr>
        <p:txBody>
          <a:bodyPr spcFirstLastPara="1" wrap="square" lIns="91425" tIns="45700" rIns="91425" bIns="45700" anchor="t" anchorCtr="0">
            <a:noAutofit/>
          </a:bodyPr>
          <a:lstStyle/>
          <a:p>
            <a:pPr marL="0" indent="0">
              <a:spcBef>
                <a:spcPts val="0"/>
              </a:spcBef>
              <a:buNone/>
            </a:pPr>
            <a:r>
              <a:rPr lang="en-US" sz="2000" dirty="0">
                <a:solidFill>
                  <a:schemeClr val="lt1"/>
                </a:solidFill>
              </a:rPr>
              <a:t>It is FINE if we don’t get through everything today! We can organize a follow-up meeting(s) if  necessary.</a:t>
            </a:r>
            <a:endParaRPr sz="2600" dirty="0">
              <a:solidFill>
                <a:schemeClr val="lt1"/>
              </a:solidFill>
            </a:endParaRPr>
          </a:p>
        </p:txBody>
      </p:sp>
      <p:sp>
        <p:nvSpPr>
          <p:cNvPr id="2" name="Slide Number Placeholder 1">
            <a:extLst>
              <a:ext uri="{FF2B5EF4-FFF2-40B4-BE49-F238E27FC236}">
                <a16:creationId xmlns:a16="http://schemas.microsoft.com/office/drawing/2014/main" id="{120FADDD-1AB4-0DAB-DC31-FBCE31C44345}"/>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g114b6c8062e_0_221"/>
          <p:cNvSpPr txBox="1">
            <a:spLocks noGrp="1"/>
          </p:cNvSpPr>
          <p:nvPr>
            <p:ph type="title"/>
          </p:nvPr>
        </p:nvSpPr>
        <p:spPr>
          <a:xfrm>
            <a:off x="609600" y="248400"/>
            <a:ext cx="109728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a:t>Analyzing Our Process Map</a:t>
            </a:r>
            <a:endParaRPr/>
          </a:p>
        </p:txBody>
      </p:sp>
      <p:sp>
        <p:nvSpPr>
          <p:cNvPr id="1614" name="Google Shape;1614;g114b6c8062e_0_221"/>
          <p:cNvSpPr txBox="1">
            <a:spLocks noGrp="1"/>
          </p:cNvSpPr>
          <p:nvPr>
            <p:ph type="body" idx="1"/>
          </p:nvPr>
        </p:nvSpPr>
        <p:spPr>
          <a:xfrm>
            <a:off x="609600" y="1165948"/>
            <a:ext cx="10972800" cy="885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US" b="1"/>
              <a:t>Ok, now we have a confirmed process map. Well done! Now let’s review each step and ask:</a:t>
            </a:r>
            <a:endParaRPr/>
          </a:p>
        </p:txBody>
      </p:sp>
      <p:sp>
        <p:nvSpPr>
          <p:cNvPr id="1615" name="Google Shape;1615;g114b6c8062e_0_221"/>
          <p:cNvSpPr txBox="1"/>
          <p:nvPr/>
        </p:nvSpPr>
        <p:spPr>
          <a:xfrm>
            <a:off x="609600" y="2117675"/>
            <a:ext cx="5371500" cy="3550500"/>
          </a:xfrm>
          <a:prstGeom prst="rect">
            <a:avLst/>
          </a:prstGeom>
          <a:noFill/>
          <a:ln>
            <a:noFill/>
          </a:ln>
        </p:spPr>
        <p:txBody>
          <a:bodyPr spcFirstLastPara="1" wrap="square" lIns="91425" tIns="91425" rIns="91425" bIns="91425" anchor="t" anchorCtr="0">
            <a:spAutoFit/>
          </a:bodyPr>
          <a:lstStyle/>
          <a:p>
            <a:pPr marL="609583" marR="0" lvl="0" indent="-495287"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Does this step work well (</a:t>
            </a:r>
            <a:r>
              <a:rPr lang="en-US" sz="2400" b="1" i="0" u="none" strike="noStrike" cap="none">
                <a:solidFill>
                  <a:srgbClr val="6AA84F"/>
                </a:solidFill>
                <a:latin typeface="Arial"/>
                <a:ea typeface="Arial"/>
                <a:cs typeface="Arial"/>
                <a:sym typeface="Arial"/>
              </a:rPr>
              <a:t>green</a:t>
            </a:r>
            <a:r>
              <a:rPr lang="en-US" sz="2400" b="0" i="0" u="none" strike="noStrike" cap="none">
                <a:solidFill>
                  <a:schemeClr val="dk1"/>
                </a:solidFill>
                <a:latin typeface="Arial"/>
                <a:ea typeface="Arial"/>
                <a:cs typeface="Arial"/>
                <a:sym typeface="Arial"/>
              </a:rPr>
              <a:t>), ok (</a:t>
            </a:r>
            <a:r>
              <a:rPr lang="en-US" sz="2400" b="1" i="0" u="none" strike="noStrike" cap="none">
                <a:solidFill>
                  <a:schemeClr val="dk1"/>
                </a:solidFill>
                <a:highlight>
                  <a:srgbClr val="FFE599"/>
                </a:highlight>
                <a:latin typeface="Arial"/>
                <a:ea typeface="Arial"/>
                <a:cs typeface="Arial"/>
                <a:sym typeface="Arial"/>
              </a:rPr>
              <a:t>yellow</a:t>
            </a:r>
            <a:r>
              <a:rPr lang="en-US" sz="2400" b="0" i="0" u="none" strike="noStrike" cap="none">
                <a:solidFill>
                  <a:schemeClr val="dk1"/>
                </a:solidFill>
                <a:latin typeface="Arial"/>
                <a:ea typeface="Arial"/>
                <a:cs typeface="Arial"/>
                <a:sym typeface="Arial"/>
              </a:rPr>
              <a:t>), or poorly (</a:t>
            </a:r>
            <a:r>
              <a:rPr lang="en-US" sz="2400" b="1" i="0" u="none" strike="noStrike" cap="none">
                <a:solidFill>
                  <a:srgbClr val="FF0000"/>
                </a:solidFill>
                <a:latin typeface="Arial"/>
                <a:ea typeface="Arial"/>
                <a:cs typeface="Arial"/>
                <a:sym typeface="Arial"/>
              </a:rPr>
              <a:t>red</a:t>
            </a:r>
            <a:r>
              <a:rPr lang="en-US" sz="2400" b="0" i="0" u="none" strike="noStrike" cap="none">
                <a:solidFill>
                  <a:schemeClr val="dk1"/>
                </a:solidFill>
                <a:latin typeface="Arial"/>
                <a:ea typeface="Arial"/>
                <a:cs typeface="Arial"/>
                <a:sym typeface="Arial"/>
              </a:rPr>
              <a:t>)? Why?</a:t>
            </a:r>
            <a:endParaRPr sz="2400" b="0" i="0" u="none" strike="noStrike" cap="none">
              <a:solidFill>
                <a:schemeClr val="dk1"/>
              </a:solidFill>
              <a:latin typeface="Arial"/>
              <a:ea typeface="Arial"/>
              <a:cs typeface="Arial"/>
              <a:sym typeface="Arial"/>
            </a:endParaRPr>
          </a:p>
          <a:p>
            <a:pPr marL="609583" marR="0" lvl="0" indent="-495287" algn="l" rtl="0">
              <a:lnSpc>
                <a:spcPct val="100000"/>
              </a:lnSpc>
              <a:spcBef>
                <a:spcPts val="16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How long does the task take (minutes, days, weeks)?</a:t>
            </a:r>
            <a:endParaRPr sz="2400" b="0" i="0" u="none" strike="noStrike" cap="none">
              <a:solidFill>
                <a:schemeClr val="dk1"/>
              </a:solidFill>
              <a:latin typeface="Arial"/>
              <a:ea typeface="Arial"/>
              <a:cs typeface="Arial"/>
              <a:sym typeface="Arial"/>
            </a:endParaRPr>
          </a:p>
          <a:p>
            <a:pPr marL="609583" marR="0" lvl="0" indent="-495287" algn="l" rtl="0">
              <a:lnSpc>
                <a:spcPct val="100000"/>
              </a:lnSpc>
              <a:spcBef>
                <a:spcPts val="1600"/>
              </a:spcBef>
              <a:spcAft>
                <a:spcPts val="160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Is this step a repeat or very similar to a prior step? If so, why is this step necessary?</a:t>
            </a:r>
            <a:endParaRPr sz="2400" b="0" i="0" u="none" strike="noStrike" cap="none">
              <a:solidFill>
                <a:schemeClr val="dk1"/>
              </a:solidFill>
              <a:latin typeface="Arial"/>
              <a:ea typeface="Arial"/>
              <a:cs typeface="Arial"/>
              <a:sym typeface="Arial"/>
            </a:endParaRPr>
          </a:p>
        </p:txBody>
      </p:sp>
      <p:pic>
        <p:nvPicPr>
          <p:cNvPr id="1616" name="Google Shape;1616;g114b6c8062e_0_221"/>
          <p:cNvPicPr preferRelativeResize="0"/>
          <p:nvPr/>
        </p:nvPicPr>
        <p:blipFill rotWithShape="1">
          <a:blip r:embed="rId3">
            <a:alphaModFix/>
          </a:blip>
          <a:srcRect/>
          <a:stretch/>
        </p:blipFill>
        <p:spPr>
          <a:xfrm>
            <a:off x="6472800" y="2204248"/>
            <a:ext cx="5143500" cy="2857500"/>
          </a:xfrm>
          <a:prstGeom prst="rect">
            <a:avLst/>
          </a:prstGeom>
          <a:noFill/>
          <a:ln w="19050" cap="flat" cmpd="sng">
            <a:solidFill>
              <a:srgbClr val="A71930"/>
            </a:solidFill>
            <a:prstDash val="solid"/>
            <a:round/>
            <a:headEnd type="none" w="sm" len="sm"/>
            <a:tailEnd type="none" w="sm" len="sm"/>
          </a:ln>
        </p:spPr>
      </p:pic>
      <p:sp>
        <p:nvSpPr>
          <p:cNvPr id="2" name="Slide Number Placeholder 1">
            <a:extLst>
              <a:ext uri="{FF2B5EF4-FFF2-40B4-BE49-F238E27FC236}">
                <a16:creationId xmlns:a16="http://schemas.microsoft.com/office/drawing/2014/main" id="{1025EEDD-26DC-D8C9-FBD0-CC2895DDD992}"/>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1621" name="Google Shape;1621;g11a27b21ed2_0_222"/>
          <p:cNvSpPr txBox="1">
            <a:spLocks noGrp="1"/>
          </p:cNvSpPr>
          <p:nvPr>
            <p:ph type="title"/>
          </p:nvPr>
        </p:nvSpPr>
        <p:spPr>
          <a:xfrm>
            <a:off x="609600" y="248400"/>
            <a:ext cx="109728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a:t>Analyzing Our Process Map</a:t>
            </a:r>
            <a:endParaRPr/>
          </a:p>
        </p:txBody>
      </p:sp>
      <p:graphicFrame>
        <p:nvGraphicFramePr>
          <p:cNvPr id="1622" name="Google Shape;1622;g11a27b21ed2_0_222"/>
          <p:cNvGraphicFramePr/>
          <p:nvPr>
            <p:extLst>
              <p:ext uri="{D42A27DB-BD31-4B8C-83A1-F6EECF244321}">
                <p14:modId xmlns:p14="http://schemas.microsoft.com/office/powerpoint/2010/main" val="4219928205"/>
              </p:ext>
            </p:extLst>
          </p:nvPr>
        </p:nvGraphicFramePr>
        <p:xfrm>
          <a:off x="0" y="1249675"/>
          <a:ext cx="12192000" cy="5409900"/>
        </p:xfrm>
        <a:graphic>
          <a:graphicData uri="http://schemas.openxmlformats.org/drawingml/2006/table">
            <a:tbl>
              <a:tblPr>
                <a:noFill/>
                <a:tableStyleId>{BA99EA06-3AB5-4D1C-AA11-1BB1691D4871}</a:tableStyleId>
              </a:tblPr>
              <a:tblGrid>
                <a:gridCol w="2325425">
                  <a:extLst>
                    <a:ext uri="{9D8B030D-6E8A-4147-A177-3AD203B41FA5}">
                      <a16:colId xmlns:a16="http://schemas.microsoft.com/office/drawing/2014/main" val="20000"/>
                    </a:ext>
                  </a:extLst>
                </a:gridCol>
                <a:gridCol w="2383150">
                  <a:extLst>
                    <a:ext uri="{9D8B030D-6E8A-4147-A177-3AD203B41FA5}">
                      <a16:colId xmlns:a16="http://schemas.microsoft.com/office/drawing/2014/main" val="20001"/>
                    </a:ext>
                  </a:extLst>
                </a:gridCol>
                <a:gridCol w="2228525">
                  <a:extLst>
                    <a:ext uri="{9D8B030D-6E8A-4147-A177-3AD203B41FA5}">
                      <a16:colId xmlns:a16="http://schemas.microsoft.com/office/drawing/2014/main" val="20002"/>
                    </a:ext>
                  </a:extLst>
                </a:gridCol>
                <a:gridCol w="2945650">
                  <a:extLst>
                    <a:ext uri="{9D8B030D-6E8A-4147-A177-3AD203B41FA5}">
                      <a16:colId xmlns:a16="http://schemas.microsoft.com/office/drawing/2014/main" val="20003"/>
                    </a:ext>
                  </a:extLst>
                </a:gridCol>
                <a:gridCol w="2309250">
                  <a:extLst>
                    <a:ext uri="{9D8B030D-6E8A-4147-A177-3AD203B41FA5}">
                      <a16:colId xmlns:a16="http://schemas.microsoft.com/office/drawing/2014/main" val="20004"/>
                    </a:ext>
                  </a:extLst>
                </a:gridCol>
              </a:tblGrid>
              <a:tr h="76320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STEP</a:t>
                      </a:r>
                      <a:endParaRPr sz="1600" b="1" u="none" strike="noStrike" cap="none"/>
                    </a:p>
                    <a:p>
                      <a:pPr marL="0" marR="0" lvl="0" indent="0" algn="l" rtl="0">
                        <a:lnSpc>
                          <a:spcPct val="100000"/>
                        </a:lnSpc>
                        <a:spcBef>
                          <a:spcPts val="0"/>
                        </a:spcBef>
                        <a:spcAft>
                          <a:spcPts val="0"/>
                        </a:spcAft>
                        <a:buClr>
                          <a:srgbClr val="000000"/>
                        </a:buClr>
                        <a:buSzPts val="1200"/>
                        <a:buFont typeface="Arial"/>
                        <a:buNone/>
                      </a:pPr>
                      <a:r>
                        <a:rPr lang="en-US" sz="1200" i="1" u="none" strike="noStrike" cap="none"/>
                        <a:t>Feel free to use the step number or describe the step.</a:t>
                      </a:r>
                      <a:endParaRPr sz="1200" i="1" u="none" strike="noStrike" cap="none"/>
                    </a:p>
                  </a:txBody>
                  <a:tcPr marL="91425" marR="91425" marT="91425" marB="91425">
                    <a:solidFill>
                      <a:srgbClr val="A71930">
                        <a:alpha val="49019"/>
                      </a:srgbClr>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b="1" u="none" strike="noStrike" cap="none">
                          <a:solidFill>
                            <a:schemeClr val="dk1"/>
                          </a:solidFill>
                        </a:rPr>
                        <a:t>Does this step work well?</a:t>
                      </a:r>
                      <a:endParaRPr sz="1400" b="1"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sz="1200" i="1" u="none" strike="noStrike" cap="none">
                          <a:solidFill>
                            <a:schemeClr val="dk1"/>
                          </a:solidFill>
                        </a:rPr>
                        <a:t>3-point scale: green, yellow, red.</a:t>
                      </a:r>
                      <a:endParaRPr sz="1400" u="none" strike="noStrike" cap="none"/>
                    </a:p>
                  </a:txBody>
                  <a:tcPr marL="91425" marR="91425" marT="91425" marB="91425">
                    <a:solidFill>
                      <a:srgbClr val="A71930">
                        <a:alpha val="49019"/>
                      </a:srgbClr>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b="1" u="none" strike="noStrike" cap="none">
                          <a:solidFill>
                            <a:schemeClr val="dk1"/>
                          </a:solidFill>
                        </a:rPr>
                        <a:t>How long does it take?</a:t>
                      </a:r>
                      <a:endParaRPr sz="1400" b="1"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sz="1200" i="1" u="none" strike="noStrike" cap="none">
                          <a:solidFill>
                            <a:schemeClr val="dk1"/>
                          </a:solidFill>
                        </a:rPr>
                        <a:t>Feel free to use the step number or describe the step.</a:t>
                      </a:r>
                      <a:endParaRPr sz="1400" u="none" strike="noStrike" cap="none"/>
                    </a:p>
                  </a:txBody>
                  <a:tcPr marL="91425" marR="91425" marT="91425" marB="91425">
                    <a:solidFill>
                      <a:srgbClr val="A71930">
                        <a:alpha val="49019"/>
                      </a:srgbClr>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b="1" u="none" strike="noStrike" cap="none">
                          <a:solidFill>
                            <a:schemeClr val="dk1"/>
                          </a:solidFill>
                        </a:rPr>
                        <a:t>Is it a repeat of another step?</a:t>
                      </a:r>
                      <a:endParaRPr sz="1400" b="1"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sz="1200" i="1" u="none" strike="noStrike" cap="none">
                          <a:solidFill>
                            <a:schemeClr val="dk1"/>
                          </a:solidFill>
                        </a:rPr>
                        <a:t>Feel free to use the step number or describe the step.</a:t>
                      </a:r>
                      <a:endParaRPr sz="1400" u="none" strike="noStrike" cap="none"/>
                    </a:p>
                  </a:txBody>
                  <a:tcPr marL="91425" marR="91425" marT="91425" marB="91425">
                    <a:solidFill>
                      <a:srgbClr val="A71930">
                        <a:alpha val="49019"/>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1"/>
                          </a:solidFill>
                        </a:rPr>
                        <a:t>NOTES</a:t>
                      </a:r>
                      <a:endParaRPr sz="1400" b="1" u="none" strike="noStrike" cap="none">
                        <a:solidFill>
                          <a:schemeClr val="dk1"/>
                        </a:solidFill>
                      </a:endParaRPr>
                    </a:p>
                  </a:txBody>
                  <a:tcPr marL="91425" marR="91425" marT="91425" marB="91425">
                    <a:solidFill>
                      <a:srgbClr val="A71930">
                        <a:alpha val="49019"/>
                      </a:srgbClr>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Example: </a:t>
                      </a:r>
                      <a:r>
                        <a:rPr lang="en-US" sz="1200" u="none" strike="noStrike" cap="none"/>
                        <a:t>Coordinator sends vendor initial contract and requests necessary signature, authorization documents and insurance forms.</a:t>
                      </a:r>
                      <a:r>
                        <a:rPr lang="en-US" sz="1200" b="1" u="none" strike="noStrike" cap="none"/>
                        <a:t> </a:t>
                      </a: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Yellow</a:t>
                      </a: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t>Usually, 2 weeks but can be a lot longer if the vendor is unresponsive.</a:t>
                      </a:r>
                      <a:endParaRPr sz="12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No</a:t>
                      </a: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This can be a lengthy process if there is a lot of back and forth between the vendor and the Coordinator.</a:t>
                      </a:r>
                      <a:endParaRPr sz="1200" u="none" strike="noStrike" cap="none"/>
                    </a:p>
                  </a:txBody>
                  <a:tcPr marL="91425" marR="91425" marT="91425" marB="91425"/>
                </a:tc>
                <a:extLst>
                  <a:ext uri="{0D108BD9-81ED-4DB2-BD59-A6C34878D82A}">
                    <a16:rowId xmlns:a16="http://schemas.microsoft.com/office/drawing/2014/main" val="10001"/>
                  </a:ext>
                </a:extLst>
              </a:tr>
              <a:tr h="39620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extLst>
                  <a:ext uri="{0D108BD9-81ED-4DB2-BD59-A6C34878D82A}">
                    <a16:rowId xmlns:a16="http://schemas.microsoft.com/office/drawing/2014/main" val="10002"/>
                  </a:ext>
                </a:extLst>
              </a:tr>
              <a:tr h="39620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extLst>
                  <a:ext uri="{0D108BD9-81ED-4DB2-BD59-A6C34878D82A}">
                    <a16:rowId xmlns:a16="http://schemas.microsoft.com/office/drawing/2014/main" val="10004"/>
                  </a:ext>
                </a:extLst>
              </a:tr>
              <a:tr h="39620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extLst>
                  <a:ext uri="{0D108BD9-81ED-4DB2-BD59-A6C34878D82A}">
                    <a16:rowId xmlns:a16="http://schemas.microsoft.com/office/drawing/2014/main" val="10005"/>
                  </a:ext>
                </a:extLst>
              </a:tr>
              <a:tr h="39620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extLst>
                  <a:ext uri="{0D108BD9-81ED-4DB2-BD59-A6C34878D82A}">
                    <a16:rowId xmlns:a16="http://schemas.microsoft.com/office/drawing/2014/main" val="10006"/>
                  </a:ext>
                </a:extLst>
              </a:tr>
              <a:tr h="39620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extLst>
                  <a:ext uri="{0D108BD9-81ED-4DB2-BD59-A6C34878D82A}">
                    <a16:rowId xmlns:a16="http://schemas.microsoft.com/office/drawing/2014/main" val="10007"/>
                  </a:ext>
                </a:extLst>
              </a:tr>
              <a:tr h="39620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extLst>
                  <a:ext uri="{0D108BD9-81ED-4DB2-BD59-A6C34878D82A}">
                    <a16:rowId xmlns:a16="http://schemas.microsoft.com/office/drawing/2014/main" val="10008"/>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extLst>
                  <a:ext uri="{0D108BD9-81ED-4DB2-BD59-A6C34878D82A}">
                    <a16:rowId xmlns:a16="http://schemas.microsoft.com/office/drawing/2014/main" val="10009"/>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p>
                  </a:txBody>
                  <a:tcPr marL="91425" marR="91425" marT="91425" marB="91425"/>
                </a:tc>
                <a:extLst>
                  <a:ext uri="{0D108BD9-81ED-4DB2-BD59-A6C34878D82A}">
                    <a16:rowId xmlns:a16="http://schemas.microsoft.com/office/drawing/2014/main" val="10010"/>
                  </a:ext>
                </a:extLst>
              </a:tr>
            </a:tbl>
          </a:graphicData>
        </a:graphic>
      </p:graphicFrame>
      <p:sp>
        <p:nvSpPr>
          <p:cNvPr id="2" name="Slide Number Placeholder 1">
            <a:extLst>
              <a:ext uri="{FF2B5EF4-FFF2-40B4-BE49-F238E27FC236}">
                <a16:creationId xmlns:a16="http://schemas.microsoft.com/office/drawing/2014/main" id="{50A47622-9A62-40B5-A98B-A4F33971D155}"/>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sp>
        <p:nvSpPr>
          <p:cNvPr id="1627" name="Google Shape;1627;g114b6c8062e_0_232"/>
          <p:cNvSpPr txBox="1">
            <a:spLocks noGrp="1"/>
          </p:cNvSpPr>
          <p:nvPr>
            <p:ph type="title"/>
          </p:nvPr>
        </p:nvSpPr>
        <p:spPr>
          <a:xfrm>
            <a:off x="609600" y="248400"/>
            <a:ext cx="112764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sz="2950"/>
              <a:t>Debrief and Next Steps</a:t>
            </a:r>
            <a:endParaRPr sz="2950"/>
          </a:p>
        </p:txBody>
      </p:sp>
      <p:sp>
        <p:nvSpPr>
          <p:cNvPr id="1628" name="Google Shape;1628;g114b6c8062e_0_232"/>
          <p:cNvSpPr txBox="1">
            <a:spLocks noGrp="1"/>
          </p:cNvSpPr>
          <p:nvPr>
            <p:ph type="body" idx="1"/>
          </p:nvPr>
        </p:nvSpPr>
        <p:spPr>
          <a:xfrm>
            <a:off x="559625" y="1165950"/>
            <a:ext cx="11214000" cy="45261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400"/>
              <a:buChar char="•"/>
            </a:pPr>
            <a:r>
              <a:rPr lang="en-US"/>
              <a:t>How was that activity for you? </a:t>
            </a:r>
            <a:endParaRPr/>
          </a:p>
          <a:p>
            <a:pPr marL="342900" lvl="0" indent="-342900" algn="l" rtl="0">
              <a:lnSpc>
                <a:spcPct val="100000"/>
              </a:lnSpc>
              <a:spcBef>
                <a:spcPts val="1200"/>
              </a:spcBef>
              <a:spcAft>
                <a:spcPts val="0"/>
              </a:spcAft>
              <a:buClr>
                <a:schemeClr val="dk1"/>
              </a:buClr>
              <a:buSzPts val="2400"/>
              <a:buChar char="•"/>
            </a:pPr>
            <a:r>
              <a:rPr lang="en-US" b="1">
                <a:highlight>
                  <a:srgbClr val="FF9900"/>
                </a:highlight>
              </a:rPr>
              <a:t>Next steps: </a:t>
            </a:r>
            <a:r>
              <a:rPr lang="en-US">
                <a:highlight>
                  <a:srgbClr val="FF9900"/>
                </a:highlight>
              </a:rPr>
              <a:t>[based on how far you got within the meeting, list next steps here]</a:t>
            </a:r>
            <a:endParaRPr>
              <a:highlight>
                <a:srgbClr val="FF9900"/>
              </a:highlight>
            </a:endParaRPr>
          </a:p>
          <a:p>
            <a:pPr marL="342900" lvl="0" indent="-342900" algn="l" rtl="0">
              <a:lnSpc>
                <a:spcPct val="100000"/>
              </a:lnSpc>
              <a:spcBef>
                <a:spcPts val="1200"/>
              </a:spcBef>
              <a:spcAft>
                <a:spcPts val="1200"/>
              </a:spcAft>
              <a:buSzPts val="2400"/>
              <a:buChar char="•"/>
            </a:pPr>
            <a:r>
              <a:rPr lang="en-US"/>
              <a:t>Thank you so much for your time and hardwork!</a:t>
            </a:r>
            <a:endParaRPr/>
          </a:p>
        </p:txBody>
      </p:sp>
      <p:pic>
        <p:nvPicPr>
          <p:cNvPr id="1629" name="Google Shape;1629;g114b6c8062e_0_232"/>
          <p:cNvPicPr preferRelativeResize="0"/>
          <p:nvPr/>
        </p:nvPicPr>
        <p:blipFill rotWithShape="1">
          <a:blip r:embed="rId3">
            <a:alphaModFix/>
          </a:blip>
          <a:srcRect/>
          <a:stretch/>
        </p:blipFill>
        <p:spPr>
          <a:xfrm>
            <a:off x="3802924" y="3003600"/>
            <a:ext cx="4586150" cy="3057425"/>
          </a:xfrm>
          <a:prstGeom prst="rect">
            <a:avLst/>
          </a:prstGeom>
          <a:noFill/>
          <a:ln w="19050" cap="flat" cmpd="sng">
            <a:solidFill>
              <a:srgbClr val="A71930"/>
            </a:solidFill>
            <a:prstDash val="solid"/>
            <a:round/>
            <a:headEnd type="none" w="sm" len="sm"/>
            <a:tailEnd type="none" w="sm" len="sm"/>
          </a:ln>
        </p:spPr>
      </p:pic>
      <p:sp>
        <p:nvSpPr>
          <p:cNvPr id="2" name="Slide Number Placeholder 1">
            <a:extLst>
              <a:ext uri="{FF2B5EF4-FFF2-40B4-BE49-F238E27FC236}">
                <a16:creationId xmlns:a16="http://schemas.microsoft.com/office/drawing/2014/main" id="{9EF8C05A-70AA-16D7-3D51-D5148A0C7639}"/>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45</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g115abbc0523_2_488"/>
          <p:cNvSpPr txBox="1">
            <a:spLocks noGrp="1"/>
          </p:cNvSpPr>
          <p:nvPr>
            <p:ph type="title"/>
          </p:nvPr>
        </p:nvSpPr>
        <p:spPr>
          <a:xfrm>
            <a:off x="609600" y="248400"/>
            <a:ext cx="112764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a:t>Process Mapping: A Powerful Diagnostic Tool</a:t>
            </a:r>
            <a:endParaRPr/>
          </a:p>
        </p:txBody>
      </p:sp>
      <p:graphicFrame>
        <p:nvGraphicFramePr>
          <p:cNvPr id="1209" name="Google Shape;1209;g115abbc0523_2_488"/>
          <p:cNvGraphicFramePr/>
          <p:nvPr>
            <p:extLst>
              <p:ext uri="{D42A27DB-BD31-4B8C-83A1-F6EECF244321}">
                <p14:modId xmlns:p14="http://schemas.microsoft.com/office/powerpoint/2010/main" val="3502147446"/>
              </p:ext>
            </p:extLst>
          </p:nvPr>
        </p:nvGraphicFramePr>
        <p:xfrm>
          <a:off x="609600" y="985642"/>
          <a:ext cx="11276412" cy="1396480"/>
        </p:xfrm>
        <a:graphic>
          <a:graphicData uri="http://schemas.openxmlformats.org/drawingml/2006/table">
            <a:tbl>
              <a:tblPr firstRow="1" bandRow="1">
                <a:noFill/>
                <a:tableStyleId>{F8A37820-7970-4860-A6AC-8995A38B97BC}</a:tableStyleId>
              </a:tblPr>
              <a:tblGrid>
                <a:gridCol w="11276412">
                  <a:extLst>
                    <a:ext uri="{9D8B030D-6E8A-4147-A177-3AD203B41FA5}">
                      <a16:colId xmlns:a16="http://schemas.microsoft.com/office/drawing/2014/main" val="20000"/>
                    </a:ext>
                  </a:extLst>
                </a:gridCol>
              </a:tblGrid>
              <a:tr h="368825">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solidFill>
                            <a:schemeClr val="lt1"/>
                          </a:solidFill>
                        </a:rPr>
                        <a:t>What is a </a:t>
                      </a:r>
                      <a:r>
                        <a:rPr lang="en-US" sz="2200" u="none" strike="noStrike" cap="none" dirty="0"/>
                        <a:t>process map</a:t>
                      </a:r>
                      <a:r>
                        <a:rPr lang="en-US" sz="2200" u="none" strike="noStrike" cap="none" dirty="0">
                          <a:solidFill>
                            <a:schemeClr val="lt1"/>
                          </a:solidFill>
                        </a:rPr>
                        <a:t>?</a:t>
                      </a:r>
                      <a:endParaRPr sz="2200" u="none" strike="noStrike" cap="none" dirty="0">
                        <a:solidFill>
                          <a:schemeClr val="lt1"/>
                        </a:solidFill>
                      </a:endParaRPr>
                    </a:p>
                  </a:txBody>
                  <a:tcPr marL="73425" marR="73425" marT="36700" marB="36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1930">
                        <a:alpha val="98039"/>
                      </a:srgbClr>
                    </a:solidFill>
                  </a:tcPr>
                </a:tc>
                <a:extLst>
                  <a:ext uri="{0D108BD9-81ED-4DB2-BD59-A6C34878D82A}">
                    <a16:rowId xmlns:a16="http://schemas.microsoft.com/office/drawing/2014/main" val="10000"/>
                  </a:ext>
                </a:extLst>
              </a:tr>
              <a:tr h="9779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solidFill>
                            <a:schemeClr val="dk1"/>
                          </a:solidFill>
                          <a:latin typeface="Arial"/>
                          <a:ea typeface="Arial"/>
                          <a:cs typeface="Arial"/>
                          <a:sym typeface="Arial"/>
                        </a:rPr>
                        <a:t>A diagram that visually displays a series of steps that occur within a given process, often used as a tool in continuous improvement efforts. Each step includes the </a:t>
                      </a:r>
                      <a:r>
                        <a:rPr lang="en-US" sz="2000" u="none" strike="noStrike" cap="none" dirty="0"/>
                        <a:t>people</a:t>
                      </a:r>
                      <a:r>
                        <a:rPr lang="en-US" sz="2000" u="none" strike="noStrike" cap="none" dirty="0">
                          <a:solidFill>
                            <a:schemeClr val="dk1"/>
                          </a:solidFill>
                          <a:latin typeface="Arial"/>
                          <a:ea typeface="Arial"/>
                          <a:cs typeface="Arial"/>
                          <a:sym typeface="Arial"/>
                        </a:rPr>
                        <a:t> involved and the resources required.</a:t>
                      </a:r>
                      <a:endParaRPr sz="2000" u="none" strike="noStrike" cap="none" dirty="0"/>
                    </a:p>
                  </a:txBody>
                  <a:tcPr marL="73425" marR="73425" marT="36700" marB="36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210" name="Google Shape;1210;g115abbc0523_2_488"/>
          <p:cNvGraphicFramePr/>
          <p:nvPr>
            <p:extLst>
              <p:ext uri="{D42A27DB-BD31-4B8C-83A1-F6EECF244321}">
                <p14:modId xmlns:p14="http://schemas.microsoft.com/office/powerpoint/2010/main" val="3708699925"/>
              </p:ext>
            </p:extLst>
          </p:nvPr>
        </p:nvGraphicFramePr>
        <p:xfrm>
          <a:off x="8677425" y="2611050"/>
          <a:ext cx="3208575" cy="3830225"/>
        </p:xfrm>
        <a:graphic>
          <a:graphicData uri="http://schemas.openxmlformats.org/drawingml/2006/table">
            <a:tbl>
              <a:tblPr firstRow="1" bandRow="1">
                <a:noFill/>
                <a:tableStyleId>{F8A37820-7970-4860-A6AC-8995A38B97BC}</a:tableStyleId>
              </a:tblPr>
              <a:tblGrid>
                <a:gridCol w="3208575">
                  <a:extLst>
                    <a:ext uri="{9D8B030D-6E8A-4147-A177-3AD203B41FA5}">
                      <a16:colId xmlns:a16="http://schemas.microsoft.com/office/drawing/2014/main" val="20000"/>
                    </a:ext>
                  </a:extLst>
                </a:gridCol>
              </a:tblGrid>
              <a:tr h="510950">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solidFill>
                            <a:schemeClr val="lt1"/>
                          </a:solidFill>
                        </a:rPr>
                        <a:t>How can it be used?</a:t>
                      </a:r>
                      <a:endParaRPr sz="2200" u="none" strike="noStrike" cap="none" dirty="0">
                        <a:solidFill>
                          <a:schemeClr val="lt1"/>
                        </a:solidFill>
                      </a:endParaRPr>
                    </a:p>
                  </a:txBody>
                  <a:tcPr marL="73425" marR="73425" marT="36700" marB="36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1930">
                        <a:alpha val="98039"/>
                      </a:srgbClr>
                    </a:solidFill>
                  </a:tcPr>
                </a:tc>
                <a:extLst>
                  <a:ext uri="{0D108BD9-81ED-4DB2-BD59-A6C34878D82A}">
                    <a16:rowId xmlns:a16="http://schemas.microsoft.com/office/drawing/2014/main" val="10000"/>
                  </a:ext>
                </a:extLst>
              </a:tr>
              <a:tr h="3319275">
                <a:tc>
                  <a:txBody>
                    <a:bodyPr/>
                    <a:lstStyle/>
                    <a:p>
                      <a:pPr marL="285750" marR="0" lvl="0" indent="-273050" algn="l" rtl="0">
                        <a:lnSpc>
                          <a:spcPct val="100000"/>
                        </a:lnSpc>
                        <a:spcBef>
                          <a:spcPts val="0"/>
                        </a:spcBef>
                        <a:spcAft>
                          <a:spcPts val="0"/>
                        </a:spcAft>
                        <a:buClr>
                          <a:srgbClr val="000000"/>
                        </a:buClr>
                        <a:buSzPts val="1800"/>
                        <a:buFont typeface="Arial"/>
                        <a:buChar char="•"/>
                      </a:pPr>
                      <a:r>
                        <a:rPr lang="en-US" sz="1800" u="none" strike="noStrike" cap="none" dirty="0">
                          <a:solidFill>
                            <a:schemeClr val="dk1"/>
                          </a:solidFill>
                          <a:latin typeface="Arial"/>
                          <a:ea typeface="Arial"/>
                          <a:cs typeface="Arial"/>
                          <a:sym typeface="Arial"/>
                        </a:rPr>
                        <a:t>Gather information.</a:t>
                      </a:r>
                      <a:endParaRPr sz="1800" u="none" strike="noStrike" cap="none" dirty="0"/>
                    </a:p>
                    <a:p>
                      <a:pPr marL="285750" marR="0" lvl="0" indent="-273050" algn="l" rtl="0">
                        <a:lnSpc>
                          <a:spcPct val="100000"/>
                        </a:lnSpc>
                        <a:spcBef>
                          <a:spcPts val="1200"/>
                        </a:spcBef>
                        <a:spcAft>
                          <a:spcPts val="0"/>
                        </a:spcAft>
                        <a:buClr>
                          <a:srgbClr val="000000"/>
                        </a:buClr>
                        <a:buSzPts val="1800"/>
                        <a:buFont typeface="Arial"/>
                        <a:buChar char="•"/>
                      </a:pPr>
                      <a:r>
                        <a:rPr lang="en-US" sz="1800" u="none" strike="noStrike" cap="none" dirty="0">
                          <a:solidFill>
                            <a:schemeClr val="dk1"/>
                          </a:solidFill>
                          <a:latin typeface="Arial"/>
                          <a:ea typeface="Arial"/>
                          <a:cs typeface="Arial"/>
                          <a:sym typeface="Arial"/>
                        </a:rPr>
                        <a:t>Generate consensus.</a:t>
                      </a:r>
                      <a:endParaRPr sz="1800" u="none" strike="noStrike" cap="none" dirty="0"/>
                    </a:p>
                    <a:p>
                      <a:pPr marL="285750" marR="0" lvl="0" indent="-273050" algn="l" rtl="0">
                        <a:lnSpc>
                          <a:spcPct val="100000"/>
                        </a:lnSpc>
                        <a:spcBef>
                          <a:spcPts val="1200"/>
                        </a:spcBef>
                        <a:spcAft>
                          <a:spcPts val="0"/>
                        </a:spcAft>
                        <a:buClr>
                          <a:srgbClr val="000000"/>
                        </a:buClr>
                        <a:buSzPts val="1800"/>
                        <a:buFont typeface="Arial"/>
                        <a:buChar char="•"/>
                      </a:pPr>
                      <a:r>
                        <a:rPr lang="en-US" sz="1800" u="none" strike="noStrike" cap="none" dirty="0">
                          <a:solidFill>
                            <a:schemeClr val="dk1"/>
                          </a:solidFill>
                          <a:latin typeface="Arial"/>
                          <a:ea typeface="Arial"/>
                          <a:cs typeface="Arial"/>
                          <a:sym typeface="Arial"/>
                        </a:rPr>
                        <a:t>Reduce waste.</a:t>
                      </a:r>
                      <a:endParaRPr sz="1800" u="none" strike="noStrike" cap="none" dirty="0"/>
                    </a:p>
                    <a:p>
                      <a:pPr marL="285750" marR="0" lvl="0" indent="-273050" algn="l" rtl="0">
                        <a:lnSpc>
                          <a:spcPct val="100000"/>
                        </a:lnSpc>
                        <a:spcBef>
                          <a:spcPts val="1200"/>
                        </a:spcBef>
                        <a:spcAft>
                          <a:spcPts val="0"/>
                        </a:spcAft>
                        <a:buClr>
                          <a:srgbClr val="000000"/>
                        </a:buClr>
                        <a:buSzPts val="1800"/>
                        <a:buFont typeface="Arial"/>
                        <a:buChar char="•"/>
                      </a:pPr>
                      <a:r>
                        <a:rPr lang="en-US" sz="1800" u="none" strike="noStrike" cap="none" dirty="0">
                          <a:solidFill>
                            <a:schemeClr val="dk1"/>
                          </a:solidFill>
                          <a:latin typeface="Arial"/>
                          <a:ea typeface="Arial"/>
                          <a:cs typeface="Arial"/>
                          <a:sym typeface="Arial"/>
                        </a:rPr>
                        <a:t>Design a new process or improve upon an existing one.</a:t>
                      </a:r>
                      <a:endParaRPr sz="1800" u="none" strike="noStrike" cap="none" dirty="0"/>
                    </a:p>
                    <a:p>
                      <a:pPr marL="285750" marR="0" lvl="0" indent="-273050" algn="l" rtl="0">
                        <a:lnSpc>
                          <a:spcPct val="100000"/>
                        </a:lnSpc>
                        <a:spcBef>
                          <a:spcPts val="1200"/>
                        </a:spcBef>
                        <a:spcAft>
                          <a:spcPts val="0"/>
                        </a:spcAft>
                        <a:buClr>
                          <a:srgbClr val="000000"/>
                        </a:buClr>
                        <a:buSzPts val="1800"/>
                        <a:buFont typeface="Arial"/>
                        <a:buChar char="•"/>
                      </a:pPr>
                      <a:r>
                        <a:rPr lang="en-US" sz="1800" u="none" strike="noStrike" cap="none" dirty="0"/>
                        <a:t>Facilitate prioritization or strategic alignment.</a:t>
                      </a:r>
                      <a:endParaRPr sz="1800" u="none" strike="noStrike" cap="none" dirty="0"/>
                    </a:p>
                    <a:p>
                      <a:pPr marL="285750" marR="0" lvl="0" indent="-273050" algn="l" rtl="0">
                        <a:lnSpc>
                          <a:spcPct val="100000"/>
                        </a:lnSpc>
                        <a:spcBef>
                          <a:spcPts val="1200"/>
                        </a:spcBef>
                        <a:spcAft>
                          <a:spcPts val="0"/>
                        </a:spcAft>
                        <a:buClr>
                          <a:srgbClr val="000000"/>
                        </a:buClr>
                        <a:buSzPts val="1800"/>
                        <a:buFont typeface="Arial"/>
                        <a:buChar char="•"/>
                      </a:pPr>
                      <a:r>
                        <a:rPr lang="en-US" sz="1800" u="none" strike="noStrike" cap="none" dirty="0">
                          <a:solidFill>
                            <a:schemeClr val="dk1"/>
                          </a:solidFill>
                          <a:latin typeface="Arial"/>
                          <a:ea typeface="Arial"/>
                          <a:cs typeface="Arial"/>
                          <a:sym typeface="Arial"/>
                        </a:rPr>
                        <a:t>Identify gaps or overlaps.</a:t>
                      </a:r>
                      <a:endParaRPr sz="1800" u="none" strike="noStrike" cap="none" dirty="0"/>
                    </a:p>
                  </a:txBody>
                  <a:tcPr marL="73425" marR="73425" marT="36700" marB="36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8E4"/>
                    </a:solidFill>
                  </a:tcPr>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37E032E8-9AA5-1A2C-90D5-E38ECA034473}"/>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5</a:t>
            </a:fld>
            <a:endParaRPr/>
          </a:p>
        </p:txBody>
      </p:sp>
      <p:pic>
        <p:nvPicPr>
          <p:cNvPr id="4" name="Google Shape;1219;g11726472ecb_0_682">
            <a:extLst>
              <a:ext uri="{FF2B5EF4-FFF2-40B4-BE49-F238E27FC236}">
                <a16:creationId xmlns:a16="http://schemas.microsoft.com/office/drawing/2014/main" id="{2031DF1E-AB58-2A51-A322-8415BEFFB6FE}"/>
              </a:ext>
            </a:extLst>
          </p:cNvPr>
          <p:cNvPicPr preferRelativeResize="0"/>
          <p:nvPr/>
        </p:nvPicPr>
        <p:blipFill rotWithShape="1">
          <a:blip r:embed="rId3">
            <a:alphaModFix/>
          </a:blip>
          <a:srcRect/>
          <a:stretch/>
        </p:blipFill>
        <p:spPr>
          <a:xfrm>
            <a:off x="712979" y="2946634"/>
            <a:ext cx="7352370" cy="269419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76E354-0905-AE53-68C5-DF82B04DE165}"/>
              </a:ext>
            </a:extLst>
          </p:cNvPr>
          <p:cNvSpPr>
            <a:spLocks noGrp="1"/>
          </p:cNvSpPr>
          <p:nvPr>
            <p:ph type="body" idx="1"/>
          </p:nvPr>
        </p:nvSpPr>
        <p:spPr>
          <a:xfrm>
            <a:off x="571400" y="1286697"/>
            <a:ext cx="10972800" cy="4648400"/>
          </a:xfrm>
        </p:spPr>
        <p:txBody>
          <a:bodyPr/>
          <a:lstStyle/>
          <a:p>
            <a:pPr marL="114300" indent="0">
              <a:buNone/>
            </a:pPr>
            <a:r>
              <a:rPr lang="en-US" i="1" dirty="0"/>
              <a:t>Beyond helping us simply understand processes, process mapping can further other important goals for purchasing offices, such as:</a:t>
            </a:r>
          </a:p>
        </p:txBody>
      </p:sp>
      <p:sp>
        <p:nvSpPr>
          <p:cNvPr id="3" name="Slide Number Placeholder 2">
            <a:extLst>
              <a:ext uri="{FF2B5EF4-FFF2-40B4-BE49-F238E27FC236}">
                <a16:creationId xmlns:a16="http://schemas.microsoft.com/office/drawing/2014/main" id="{609850D9-16F2-0906-2B46-CCF00025F724}"/>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6</a:t>
            </a:fld>
            <a:endParaRPr/>
          </a:p>
        </p:txBody>
      </p:sp>
      <p:sp>
        <p:nvSpPr>
          <p:cNvPr id="4" name="Title 3">
            <a:extLst>
              <a:ext uri="{FF2B5EF4-FFF2-40B4-BE49-F238E27FC236}">
                <a16:creationId xmlns:a16="http://schemas.microsoft.com/office/drawing/2014/main" id="{B63FC224-F624-771A-64AF-44C1FFCA3B75}"/>
              </a:ext>
            </a:extLst>
          </p:cNvPr>
          <p:cNvSpPr>
            <a:spLocks noGrp="1"/>
          </p:cNvSpPr>
          <p:nvPr>
            <p:ph type="title"/>
          </p:nvPr>
        </p:nvSpPr>
        <p:spPr/>
        <p:txBody>
          <a:bodyPr/>
          <a:lstStyle/>
          <a:p>
            <a:r>
              <a:rPr lang="en-US" dirty="0"/>
              <a:t>Why does process mapping matter?</a:t>
            </a:r>
          </a:p>
        </p:txBody>
      </p:sp>
      <p:sp>
        <p:nvSpPr>
          <p:cNvPr id="9" name="Rectangle 8">
            <a:extLst>
              <a:ext uri="{FF2B5EF4-FFF2-40B4-BE49-F238E27FC236}">
                <a16:creationId xmlns:a16="http://schemas.microsoft.com/office/drawing/2014/main" id="{5B37A764-7F02-DEDD-6F1C-C3308F181989}"/>
              </a:ext>
            </a:extLst>
          </p:cNvPr>
          <p:cNvSpPr/>
          <p:nvPr/>
        </p:nvSpPr>
        <p:spPr>
          <a:xfrm>
            <a:off x="609600" y="2308302"/>
            <a:ext cx="10972800" cy="2605191"/>
          </a:xfrm>
          <a:prstGeom prst="rect">
            <a:avLst/>
          </a:prstGeom>
          <a:solidFill>
            <a:srgbClr val="CAD8E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fontAlgn="base">
              <a:spcBef>
                <a:spcPts val="1000"/>
              </a:spcBef>
              <a:spcAft>
                <a:spcPts val="0"/>
              </a:spcAft>
              <a:buFont typeface="Arial" panose="020B0604020202020204" pitchFamily="34" charset="0"/>
              <a:buChar char="•"/>
            </a:pPr>
            <a:r>
              <a:rPr lang="en-US" sz="1800" b="1" i="0" u="none" strike="noStrike" dirty="0">
                <a:solidFill>
                  <a:srgbClr val="002060"/>
                </a:solidFill>
                <a:effectLst/>
                <a:latin typeface="Arial" panose="020B0604020202020204" pitchFamily="34" charset="0"/>
              </a:rPr>
              <a:t> Securing buy-in</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on process improvement and </a:t>
            </a:r>
            <a:r>
              <a:rPr lang="en-US" sz="1800" b="1" i="0" u="none" strike="noStrike" dirty="0">
                <a:solidFill>
                  <a:srgbClr val="002060"/>
                </a:solidFill>
                <a:effectLst/>
                <a:latin typeface="Arial" panose="020B0604020202020204" pitchFamily="34" charset="0"/>
              </a:rPr>
              <a:t>elevating the strategic importance of procurement</a:t>
            </a:r>
            <a:r>
              <a:rPr lang="en-US" sz="1800" b="1" i="0" u="none" strike="noStrike" dirty="0">
                <a:solidFill>
                  <a:srgbClr val="A7193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by bringing key stakeholders together and collaboratively identifying slowdowns and roadblocks.</a:t>
            </a:r>
          </a:p>
          <a:p>
            <a:pPr rtl="0" fontAlgn="base">
              <a:spcBef>
                <a:spcPts val="1000"/>
              </a:spcBef>
              <a:spcAft>
                <a:spcPts val="800"/>
              </a:spcAft>
              <a:buFont typeface="Arial" panose="020B0604020202020204" pitchFamily="34" charset="0"/>
              <a:buChar char="•"/>
            </a:pPr>
            <a:r>
              <a:rPr lang="en-US" sz="1800" b="1" i="0" u="none" strike="noStrike" dirty="0">
                <a:solidFill>
                  <a:srgbClr val="002060"/>
                </a:solidFill>
                <a:effectLst/>
                <a:latin typeface="Arial" panose="020B0604020202020204" pitchFamily="34" charset="0"/>
              </a:rPr>
              <a:t> Identifying areas of confusion,</a:t>
            </a:r>
            <a:r>
              <a:rPr lang="en-US" sz="1800" b="0" i="0" u="none" strike="noStrike" dirty="0">
                <a:solidFill>
                  <a:srgbClr val="000000"/>
                </a:solidFill>
                <a:effectLst/>
                <a:latin typeface="Arial" panose="020B0604020202020204" pitchFamily="34" charset="0"/>
              </a:rPr>
              <a:t> or misunderstandings of policy that can be addressed through better communication and guidance.</a:t>
            </a:r>
          </a:p>
          <a:p>
            <a:pPr rtl="0" fontAlgn="base">
              <a:spcBef>
                <a:spcPts val="1000"/>
              </a:spcBef>
              <a:spcAft>
                <a:spcPts val="800"/>
              </a:spcAft>
              <a:buFont typeface="Arial" panose="020B0604020202020204" pitchFamily="34" charset="0"/>
              <a:buChar char="•"/>
            </a:pPr>
            <a:r>
              <a:rPr lang="en-US" sz="1800" b="1" i="0" u="none" strike="noStrike" dirty="0">
                <a:solidFill>
                  <a:srgbClr val="002060"/>
                </a:solidFill>
                <a:effectLst/>
                <a:latin typeface="Arial" panose="020B0604020202020204" pitchFamily="34" charset="0"/>
              </a:rPr>
              <a:t> Communicating with the public and vendors </a:t>
            </a:r>
            <a:r>
              <a:rPr lang="en-US" sz="1800" b="0" i="0" u="none" strike="noStrike" dirty="0">
                <a:solidFill>
                  <a:srgbClr val="000000"/>
                </a:solidFill>
                <a:effectLst/>
                <a:latin typeface="Arial" panose="020B0604020202020204" pitchFamily="34" charset="0"/>
              </a:rPr>
              <a:t>about procurement processes and demystifying procurement. </a:t>
            </a:r>
          </a:p>
        </p:txBody>
      </p:sp>
      <p:sp>
        <p:nvSpPr>
          <p:cNvPr id="11" name="TextBox 10">
            <a:extLst>
              <a:ext uri="{FF2B5EF4-FFF2-40B4-BE49-F238E27FC236}">
                <a16:creationId xmlns:a16="http://schemas.microsoft.com/office/drawing/2014/main" id="{F6DF3BF8-9340-96DD-1095-6CDE7080CB15}"/>
              </a:ext>
            </a:extLst>
          </p:cNvPr>
          <p:cNvSpPr txBox="1"/>
          <p:nvPr/>
        </p:nvSpPr>
        <p:spPr>
          <a:xfrm>
            <a:off x="599536" y="5326474"/>
            <a:ext cx="10982864" cy="430887"/>
          </a:xfrm>
          <a:prstGeom prst="rect">
            <a:avLst/>
          </a:prstGeom>
          <a:solidFill>
            <a:schemeClr val="accent1"/>
          </a:solidFill>
        </p:spPr>
        <p:txBody>
          <a:bodyPr wrap="square">
            <a:spAutoFit/>
          </a:bodyPr>
          <a:lstStyle/>
          <a:p>
            <a:pPr algn="ctr" rtl="0">
              <a:spcBef>
                <a:spcPts val="2400"/>
              </a:spcBef>
              <a:spcAft>
                <a:spcPts val="0"/>
              </a:spcAft>
            </a:pPr>
            <a:r>
              <a:rPr lang="en-US" sz="2200" b="0" i="0" u="none" strike="noStrike" dirty="0">
                <a:solidFill>
                  <a:schemeClr val="bg1"/>
                </a:solidFill>
                <a:effectLst/>
                <a:latin typeface="Arial" panose="020B0604020202020204" pitchFamily="34" charset="0"/>
              </a:rPr>
              <a:t>Remember: your first process map will depict </a:t>
            </a:r>
            <a:r>
              <a:rPr lang="en-US" sz="2200" b="1" i="0" u="none" strike="noStrike" dirty="0">
                <a:solidFill>
                  <a:schemeClr val="bg1"/>
                </a:solidFill>
                <a:effectLst/>
                <a:latin typeface="Arial" panose="020B0604020202020204" pitchFamily="34" charset="0"/>
              </a:rPr>
              <a:t>current </a:t>
            </a:r>
            <a:r>
              <a:rPr lang="en-US" sz="2200" b="0" i="0" u="none" strike="noStrike" dirty="0">
                <a:solidFill>
                  <a:schemeClr val="bg1"/>
                </a:solidFill>
                <a:effectLst/>
                <a:latin typeface="Arial" panose="020B0604020202020204" pitchFamily="34" charset="0"/>
              </a:rPr>
              <a:t>reality, NOT an ideal state.</a:t>
            </a:r>
            <a:endParaRPr lang="en-US" sz="2200" b="0" dirty="0">
              <a:solidFill>
                <a:schemeClr val="bg1"/>
              </a:solidFill>
              <a:effectLst/>
            </a:endParaRPr>
          </a:p>
        </p:txBody>
      </p:sp>
    </p:spTree>
    <p:extLst>
      <p:ext uri="{BB962C8B-B14F-4D97-AF65-F5344CB8AC3E}">
        <p14:creationId xmlns:p14="http://schemas.microsoft.com/office/powerpoint/2010/main" val="3554010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g11726472ecb_0_682"/>
          <p:cNvSpPr txBox="1">
            <a:spLocks noGrp="1"/>
          </p:cNvSpPr>
          <p:nvPr>
            <p:ph type="title"/>
          </p:nvPr>
        </p:nvSpPr>
        <p:spPr>
          <a:xfrm>
            <a:off x="609600" y="248400"/>
            <a:ext cx="109728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dirty="0"/>
              <a:t>What form does a process map commonly take?</a:t>
            </a:r>
            <a:endParaRPr dirty="0"/>
          </a:p>
        </p:txBody>
      </p:sp>
      <p:graphicFrame>
        <p:nvGraphicFramePr>
          <p:cNvPr id="1217" name="Google Shape;1217;g11726472ecb_0_682"/>
          <p:cNvGraphicFramePr/>
          <p:nvPr/>
        </p:nvGraphicFramePr>
        <p:xfrm>
          <a:off x="7499550" y="1293417"/>
          <a:ext cx="4071425" cy="4450290"/>
        </p:xfrm>
        <a:graphic>
          <a:graphicData uri="http://schemas.openxmlformats.org/drawingml/2006/table">
            <a:tbl>
              <a:tblPr firstRow="1" bandRow="1">
                <a:noFill/>
                <a:tableStyleId>{F8A37820-7970-4860-A6AC-8995A38B97BC}</a:tableStyleId>
              </a:tblPr>
              <a:tblGrid>
                <a:gridCol w="4071425">
                  <a:extLst>
                    <a:ext uri="{9D8B030D-6E8A-4147-A177-3AD203B41FA5}">
                      <a16:colId xmlns:a16="http://schemas.microsoft.com/office/drawing/2014/main" val="20000"/>
                    </a:ext>
                  </a:extLst>
                </a:gridCol>
              </a:tblGrid>
              <a:tr h="450050">
                <a:tc>
                  <a:txBody>
                    <a:bodyPr/>
                    <a:lstStyle/>
                    <a:p>
                      <a:pPr marL="0" marR="0" lvl="0" indent="0" algn="ctr" rtl="0">
                        <a:lnSpc>
                          <a:spcPct val="100000"/>
                        </a:lnSpc>
                        <a:spcBef>
                          <a:spcPts val="0"/>
                        </a:spcBef>
                        <a:spcAft>
                          <a:spcPts val="0"/>
                        </a:spcAft>
                        <a:buClr>
                          <a:srgbClr val="000000"/>
                        </a:buClr>
                        <a:buSzPts val="2000"/>
                        <a:buFont typeface="Arial"/>
                        <a:buNone/>
                      </a:pPr>
                      <a:r>
                        <a:rPr lang="en-US" sz="2200" u="none" strike="noStrike" cap="none">
                          <a:solidFill>
                            <a:schemeClr val="lt1"/>
                          </a:solidFill>
                        </a:rPr>
                        <a:t>Rules of Thumb</a:t>
                      </a:r>
                      <a:endParaRPr sz="2200" u="none" strike="noStrike" cap="none">
                        <a:solidFill>
                          <a:schemeClr val="lt1"/>
                        </a:solidFill>
                      </a:endParaRPr>
                    </a:p>
                  </a:txBody>
                  <a:tcPr marL="73425" marR="73425" marT="36700" marB="36700" anchor="ctr">
                    <a:lnB w="12700" cap="flat" cmpd="sng">
                      <a:solidFill>
                        <a:srgbClr val="D9D9D9"/>
                      </a:solidFill>
                      <a:prstDash val="solid"/>
                      <a:round/>
                      <a:headEnd type="none" w="sm" len="sm"/>
                      <a:tailEnd type="none" w="sm" len="sm"/>
                    </a:lnB>
                    <a:solidFill>
                      <a:srgbClr val="A71930">
                        <a:alpha val="98039"/>
                      </a:srgbClr>
                    </a:solidFill>
                  </a:tcPr>
                </a:tc>
                <a:extLst>
                  <a:ext uri="{0D108BD9-81ED-4DB2-BD59-A6C34878D82A}">
                    <a16:rowId xmlns:a16="http://schemas.microsoft.com/office/drawing/2014/main" val="10000"/>
                  </a:ext>
                </a:extLst>
              </a:tr>
              <a:tr h="3211525">
                <a:tc>
                  <a:txBody>
                    <a:bodyPr/>
                    <a:lstStyle/>
                    <a:p>
                      <a:pPr marL="285750" marR="0" lvl="0" indent="-285750" algn="l" rtl="0">
                        <a:lnSpc>
                          <a:spcPct val="100000"/>
                        </a:lnSpc>
                        <a:spcBef>
                          <a:spcPts val="0"/>
                        </a:spcBef>
                        <a:spcAft>
                          <a:spcPts val="0"/>
                        </a:spcAft>
                        <a:buClr>
                          <a:srgbClr val="000000"/>
                        </a:buClr>
                        <a:buSzPts val="1800"/>
                        <a:buFont typeface="Arial"/>
                        <a:buChar char="•"/>
                      </a:pPr>
                      <a:r>
                        <a:rPr lang="en-US" sz="1800" u="none" strike="noStrike" cap="none"/>
                        <a:t>Reads from left to right.</a:t>
                      </a:r>
                      <a:endParaRPr sz="1800" u="none" strike="noStrike" cap="none"/>
                    </a:p>
                    <a:p>
                      <a:pPr marL="285750" marR="0" lvl="0" indent="-285750" algn="l" rtl="0">
                        <a:lnSpc>
                          <a:spcPct val="100000"/>
                        </a:lnSpc>
                        <a:spcBef>
                          <a:spcPts val="1000"/>
                        </a:spcBef>
                        <a:spcAft>
                          <a:spcPts val="0"/>
                        </a:spcAft>
                        <a:buClr>
                          <a:srgbClr val="000000"/>
                        </a:buClr>
                        <a:buSzPts val="1800"/>
                        <a:buFont typeface="Arial"/>
                        <a:buChar char="•"/>
                      </a:pPr>
                      <a:r>
                        <a:rPr lang="en-US" sz="1800" u="none" strike="noStrike" cap="none">
                          <a:latin typeface="Arial"/>
                          <a:ea typeface="Arial"/>
                          <a:cs typeface="Arial"/>
                          <a:sym typeface="Arial"/>
                        </a:rPr>
                        <a:t>Boxes = steps in a process.</a:t>
                      </a:r>
                      <a:endParaRPr sz="1800" u="none" strike="noStrike" cap="none"/>
                    </a:p>
                    <a:p>
                      <a:pPr marL="285750" marR="0" lvl="0" indent="-285750" algn="l" rtl="0">
                        <a:lnSpc>
                          <a:spcPct val="100000"/>
                        </a:lnSpc>
                        <a:spcBef>
                          <a:spcPts val="1000"/>
                        </a:spcBef>
                        <a:spcAft>
                          <a:spcPts val="0"/>
                        </a:spcAft>
                        <a:buClr>
                          <a:srgbClr val="000000"/>
                        </a:buClr>
                        <a:buSzPts val="1800"/>
                        <a:buFont typeface="Arial"/>
                        <a:buChar char="•"/>
                      </a:pPr>
                      <a:r>
                        <a:rPr lang="en-US" sz="1800" u="none" strike="noStrike" cap="none">
                          <a:latin typeface="Arial"/>
                          <a:ea typeface="Arial"/>
                          <a:cs typeface="Arial"/>
                          <a:sym typeface="Arial"/>
                        </a:rPr>
                        <a:t>Diamonds = </a:t>
                      </a:r>
                      <a:r>
                        <a:rPr lang="en-US" sz="1800" u="none" strike="noStrike" cap="none"/>
                        <a:t>d</a:t>
                      </a:r>
                      <a:r>
                        <a:rPr lang="en-US" sz="1800" u="none" strike="noStrike" cap="none">
                          <a:latin typeface="Arial"/>
                          <a:ea typeface="Arial"/>
                          <a:cs typeface="Arial"/>
                          <a:sym typeface="Arial"/>
                        </a:rPr>
                        <a:t>ecisions (yes/no, if/then).</a:t>
                      </a:r>
                      <a:endParaRPr sz="1800" u="none" strike="noStrike" cap="none"/>
                    </a:p>
                    <a:p>
                      <a:pPr marL="285750" marR="0" lvl="0" indent="-285750" algn="l" rtl="0">
                        <a:lnSpc>
                          <a:spcPct val="100000"/>
                        </a:lnSpc>
                        <a:spcBef>
                          <a:spcPts val="1000"/>
                        </a:spcBef>
                        <a:spcAft>
                          <a:spcPts val="0"/>
                        </a:spcAft>
                        <a:buClr>
                          <a:srgbClr val="000000"/>
                        </a:buClr>
                        <a:buSzPts val="1800"/>
                        <a:buFont typeface="Arial"/>
                        <a:buChar char="•"/>
                      </a:pPr>
                      <a:r>
                        <a:rPr lang="en-US" sz="1800" u="none" strike="noStrike" cap="none"/>
                        <a:t>Set clear actors for each box: X does Y.</a:t>
                      </a:r>
                      <a:endParaRPr sz="1800" u="none" strike="noStrike" cap="none"/>
                    </a:p>
                    <a:p>
                      <a:pPr marL="285750" marR="0" lvl="0" indent="-285750" algn="l" rtl="0">
                        <a:lnSpc>
                          <a:spcPct val="100000"/>
                        </a:lnSpc>
                        <a:spcBef>
                          <a:spcPts val="1000"/>
                        </a:spcBef>
                        <a:spcAft>
                          <a:spcPts val="0"/>
                        </a:spcAft>
                        <a:buClr>
                          <a:srgbClr val="000000"/>
                        </a:buClr>
                        <a:buSzPts val="1800"/>
                        <a:buFont typeface="Arial"/>
                        <a:buChar char="•"/>
                      </a:pPr>
                      <a:r>
                        <a:rPr lang="en-US" sz="1800" u="none" strike="noStrike" cap="none">
                          <a:latin typeface="Arial"/>
                          <a:ea typeface="Arial"/>
                          <a:cs typeface="Arial"/>
                          <a:sym typeface="Arial"/>
                        </a:rPr>
                        <a:t>Don’t get caught on exceptions to the rule. Focus on </a:t>
                      </a:r>
                      <a:r>
                        <a:rPr lang="en-US" sz="1800" u="none" strike="noStrike" cap="none"/>
                        <a:t>what is usually the case.</a:t>
                      </a:r>
                      <a:endParaRPr sz="1800" u="none" strike="noStrike" cap="none"/>
                    </a:p>
                    <a:p>
                      <a:pPr marL="285750" marR="0" lvl="0" indent="-285750" algn="l" rtl="0">
                        <a:lnSpc>
                          <a:spcPct val="100000"/>
                        </a:lnSpc>
                        <a:spcBef>
                          <a:spcPts val="1000"/>
                        </a:spcBef>
                        <a:spcAft>
                          <a:spcPts val="0"/>
                        </a:spcAft>
                        <a:buClr>
                          <a:srgbClr val="000000"/>
                        </a:buClr>
                        <a:buSzPts val="1800"/>
                        <a:buFont typeface="Arial"/>
                        <a:buChar char="•"/>
                      </a:pPr>
                      <a:r>
                        <a:rPr lang="en-US" sz="1800" b="1" u="none" strike="noStrike" cap="none"/>
                        <a:t>Remember</a:t>
                      </a:r>
                      <a:r>
                        <a:rPr lang="en-US" sz="1800" u="none" strike="noStrike" cap="none"/>
                        <a:t>: g</a:t>
                      </a:r>
                      <a:r>
                        <a:rPr lang="en-US" sz="1800" b="0" i="0" u="none" strike="noStrike" cap="none">
                          <a:latin typeface="Arial"/>
                          <a:ea typeface="Arial"/>
                          <a:cs typeface="Arial"/>
                          <a:sym typeface="Arial"/>
                        </a:rPr>
                        <a:t>ive the 30,000-foot level of detail, not </a:t>
                      </a:r>
                      <a:r>
                        <a:rPr lang="en-US" sz="1800" u="none" strike="noStrike" cap="none"/>
                        <a:t>the microscopic level!</a:t>
                      </a:r>
                      <a:endParaRPr sz="1200" b="0" i="0" u="none" strike="noStrike" cap="none">
                        <a:latin typeface="Verdana"/>
                        <a:ea typeface="Verdana"/>
                        <a:cs typeface="Verdana"/>
                        <a:sym typeface="Verdana"/>
                      </a:endParaRPr>
                    </a:p>
                  </a:txBody>
                  <a:tcPr marL="73425" marR="73425" marT="36700" marB="36700" anchor="ctr">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218" name="Google Shape;1218;g11726472ecb_0_682"/>
          <p:cNvSpPr txBox="1"/>
          <p:nvPr/>
        </p:nvSpPr>
        <p:spPr>
          <a:xfrm>
            <a:off x="609575" y="1155725"/>
            <a:ext cx="6830700" cy="1877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200" b="0" i="0" u="none" strike="noStrike" cap="none" dirty="0">
                <a:solidFill>
                  <a:schemeClr val="dk1"/>
                </a:solidFill>
                <a:latin typeface="Arial"/>
                <a:ea typeface="Arial"/>
                <a:cs typeface="Arial"/>
                <a:sym typeface="Arial"/>
              </a:rPr>
              <a:t>Typically, a process map is a </a:t>
            </a:r>
            <a:r>
              <a:rPr lang="en-US" sz="2200" b="1" i="0" u="none" strike="noStrike" cap="none" dirty="0">
                <a:solidFill>
                  <a:schemeClr val="dk1"/>
                </a:solidFill>
                <a:latin typeface="Arial"/>
                <a:ea typeface="Arial"/>
                <a:cs typeface="Arial"/>
                <a:sym typeface="Arial"/>
              </a:rPr>
              <a:t>flowchart: </a:t>
            </a:r>
            <a:r>
              <a:rPr lang="en-US" sz="2200" b="0" i="0" u="none" strike="noStrike" cap="none" dirty="0">
                <a:solidFill>
                  <a:schemeClr val="dk1"/>
                </a:solidFill>
                <a:latin typeface="Arial"/>
                <a:ea typeface="Arial"/>
                <a:cs typeface="Arial"/>
                <a:sym typeface="Arial"/>
              </a:rPr>
              <a:t>a series of shapes and arrows that signify different types of steps in the process. It moves from left to right and each shape identifies an actor and what action that person takes. </a:t>
            </a:r>
            <a:endParaRPr sz="2200" b="0" i="0" u="none" strike="noStrike" cap="none" dirty="0">
              <a:solidFill>
                <a:schemeClr val="dk1"/>
              </a:solidFill>
              <a:latin typeface="Arial"/>
              <a:ea typeface="Arial"/>
              <a:cs typeface="Arial"/>
              <a:sym typeface="Arial"/>
            </a:endParaRPr>
          </a:p>
        </p:txBody>
      </p:sp>
      <p:pic>
        <p:nvPicPr>
          <p:cNvPr id="1219" name="Google Shape;1219;g11726472ecb_0_682"/>
          <p:cNvPicPr preferRelativeResize="0"/>
          <p:nvPr/>
        </p:nvPicPr>
        <p:blipFill rotWithShape="1">
          <a:blip r:embed="rId3">
            <a:alphaModFix/>
          </a:blip>
          <a:srcRect/>
          <a:stretch/>
        </p:blipFill>
        <p:spPr>
          <a:xfrm>
            <a:off x="609600" y="2922200"/>
            <a:ext cx="6490149" cy="2190650"/>
          </a:xfrm>
          <a:prstGeom prst="rect">
            <a:avLst/>
          </a:prstGeom>
          <a:noFill/>
          <a:ln>
            <a:noFill/>
          </a:ln>
        </p:spPr>
      </p:pic>
      <p:sp>
        <p:nvSpPr>
          <p:cNvPr id="2" name="Slide Number Placeholder 1">
            <a:extLst>
              <a:ext uri="{FF2B5EF4-FFF2-40B4-BE49-F238E27FC236}">
                <a16:creationId xmlns:a16="http://schemas.microsoft.com/office/drawing/2014/main" id="{34B56863-3E80-59D5-7E3E-B8784D4BABCA}"/>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g115abbc0523_2_508"/>
          <p:cNvSpPr txBox="1">
            <a:spLocks noGrp="1"/>
          </p:cNvSpPr>
          <p:nvPr>
            <p:ph type="title"/>
          </p:nvPr>
        </p:nvSpPr>
        <p:spPr>
          <a:xfrm>
            <a:off x="609600" y="248400"/>
            <a:ext cx="109728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a:t>Flowchart Notation in Practice</a:t>
            </a:r>
            <a:endParaRPr/>
          </a:p>
        </p:txBody>
      </p:sp>
      <p:sp>
        <p:nvSpPr>
          <p:cNvPr id="1225" name="Google Shape;1225;g115abbc0523_2_508"/>
          <p:cNvSpPr/>
          <p:nvPr/>
        </p:nvSpPr>
        <p:spPr>
          <a:xfrm>
            <a:off x="5208175" y="2266200"/>
            <a:ext cx="2814300" cy="2458500"/>
          </a:xfrm>
          <a:prstGeom prst="diamond">
            <a:avLst/>
          </a:prstGeom>
          <a:solidFill>
            <a:srgbClr val="D9D9D9"/>
          </a:solidFill>
          <a:ln w="9525" cap="flat" cmpd="sng">
            <a:solidFill>
              <a:srgbClr val="AE24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Arial"/>
                <a:ea typeface="Arial"/>
                <a:cs typeface="Arial"/>
                <a:sym typeface="Arial"/>
              </a:rPr>
              <a:t>Yes</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Arial"/>
                <a:ea typeface="Arial"/>
                <a:cs typeface="Arial"/>
                <a:sym typeface="Arial"/>
              </a:rPr>
              <a:t>&lt;Question or Decision&gt;</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Arial"/>
                <a:ea typeface="Arial"/>
                <a:cs typeface="Arial"/>
                <a:sym typeface="Arial"/>
              </a:rPr>
              <a:t>No</a:t>
            </a:r>
            <a:endParaRPr sz="2000" b="0" i="0" u="none" strike="noStrike" cap="none">
              <a:solidFill>
                <a:srgbClr val="000000"/>
              </a:solidFill>
              <a:latin typeface="Arial"/>
              <a:ea typeface="Arial"/>
              <a:cs typeface="Arial"/>
              <a:sym typeface="Arial"/>
            </a:endParaRPr>
          </a:p>
        </p:txBody>
      </p:sp>
      <p:sp>
        <p:nvSpPr>
          <p:cNvPr id="1226" name="Google Shape;1226;g115abbc0523_2_508"/>
          <p:cNvSpPr/>
          <p:nvPr/>
        </p:nvSpPr>
        <p:spPr>
          <a:xfrm>
            <a:off x="8927106" y="1610965"/>
            <a:ext cx="2362200" cy="1143000"/>
          </a:xfrm>
          <a:prstGeom prst="rect">
            <a:avLst/>
          </a:prstGeom>
          <a:solidFill>
            <a:srgbClr val="A71930">
              <a:alpha val="49019"/>
            </a:srgbClr>
          </a:solidFill>
          <a:ln w="9525" cap="flat" cmpd="sng">
            <a:solidFill>
              <a:srgbClr val="AE24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Arial"/>
                <a:ea typeface="Arial"/>
                <a:cs typeface="Arial"/>
                <a:sym typeface="Arial"/>
              </a:rPr>
              <a:t>Who</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Arial"/>
                <a:ea typeface="Arial"/>
                <a:cs typeface="Arial"/>
                <a:sym typeface="Arial"/>
              </a:rPr>
              <a:t>Verb</a:t>
            </a:r>
            <a:endParaRPr sz="2000" b="0" i="0" u="none" strike="noStrike" cap="none">
              <a:solidFill>
                <a:srgbClr val="000000"/>
              </a:solidFill>
              <a:latin typeface="Arial"/>
              <a:ea typeface="Arial"/>
              <a:cs typeface="Arial"/>
              <a:sym typeface="Arial"/>
            </a:endParaRPr>
          </a:p>
        </p:txBody>
      </p:sp>
      <p:sp>
        <p:nvSpPr>
          <p:cNvPr id="1227" name="Google Shape;1227;g115abbc0523_2_508"/>
          <p:cNvSpPr/>
          <p:nvPr/>
        </p:nvSpPr>
        <p:spPr>
          <a:xfrm>
            <a:off x="8927106" y="4279553"/>
            <a:ext cx="2362200" cy="1143000"/>
          </a:xfrm>
          <a:prstGeom prst="rect">
            <a:avLst/>
          </a:prstGeom>
          <a:solidFill>
            <a:srgbClr val="A71930">
              <a:alpha val="49019"/>
            </a:srgbClr>
          </a:solidFill>
          <a:ln w="9525" cap="flat" cmpd="sng">
            <a:solidFill>
              <a:srgbClr val="AE24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Arial"/>
                <a:ea typeface="Arial"/>
                <a:cs typeface="Arial"/>
                <a:sym typeface="Arial"/>
              </a:rPr>
              <a:t>Who</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Arial"/>
                <a:ea typeface="Arial"/>
                <a:cs typeface="Arial"/>
                <a:sym typeface="Arial"/>
              </a:rPr>
              <a:t>+</a:t>
            </a: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Arial"/>
                <a:ea typeface="Arial"/>
                <a:cs typeface="Arial"/>
                <a:sym typeface="Arial"/>
              </a:rPr>
              <a:t>Verb</a:t>
            </a:r>
            <a:endParaRPr sz="2000" b="0" i="0" u="none" strike="noStrike" cap="none">
              <a:solidFill>
                <a:srgbClr val="000000"/>
              </a:solidFill>
              <a:latin typeface="Arial"/>
              <a:ea typeface="Arial"/>
              <a:cs typeface="Arial"/>
              <a:sym typeface="Arial"/>
            </a:endParaRPr>
          </a:p>
        </p:txBody>
      </p:sp>
      <p:cxnSp>
        <p:nvCxnSpPr>
          <p:cNvPr id="1228" name="Google Shape;1228;g115abbc0523_2_508"/>
          <p:cNvCxnSpPr/>
          <p:nvPr/>
        </p:nvCxnSpPr>
        <p:spPr>
          <a:xfrm>
            <a:off x="3273056" y="3495453"/>
            <a:ext cx="1934400" cy="7500"/>
          </a:xfrm>
          <a:prstGeom prst="straightConnector1">
            <a:avLst/>
          </a:prstGeom>
          <a:noFill/>
          <a:ln w="9525" cap="flat" cmpd="sng">
            <a:solidFill>
              <a:srgbClr val="A71930"/>
            </a:solidFill>
            <a:prstDash val="solid"/>
            <a:round/>
            <a:headEnd type="none" w="sm" len="sm"/>
            <a:tailEnd type="triangle" w="med" len="med"/>
          </a:ln>
        </p:spPr>
      </p:cxnSp>
      <p:cxnSp>
        <p:nvCxnSpPr>
          <p:cNvPr id="1229" name="Google Shape;1229;g115abbc0523_2_508"/>
          <p:cNvCxnSpPr>
            <a:stCxn id="1225" idx="0"/>
            <a:endCxn id="1226" idx="1"/>
          </p:cNvCxnSpPr>
          <p:nvPr/>
        </p:nvCxnSpPr>
        <p:spPr>
          <a:xfrm rot="-5400000">
            <a:off x="7729375" y="1068450"/>
            <a:ext cx="83700" cy="2311800"/>
          </a:xfrm>
          <a:prstGeom prst="bentConnector2">
            <a:avLst/>
          </a:prstGeom>
          <a:noFill/>
          <a:ln w="9525" cap="flat" cmpd="sng">
            <a:solidFill>
              <a:srgbClr val="A71930"/>
            </a:solidFill>
            <a:prstDash val="solid"/>
            <a:round/>
            <a:headEnd type="none" w="sm" len="sm"/>
            <a:tailEnd type="triangle" w="med" len="med"/>
          </a:ln>
        </p:spPr>
      </p:cxnSp>
      <p:cxnSp>
        <p:nvCxnSpPr>
          <p:cNvPr id="1230" name="Google Shape;1230;g115abbc0523_2_508"/>
          <p:cNvCxnSpPr>
            <a:stCxn id="1225" idx="2"/>
            <a:endCxn id="1227" idx="1"/>
          </p:cNvCxnSpPr>
          <p:nvPr/>
        </p:nvCxnSpPr>
        <p:spPr>
          <a:xfrm rot="-5400000" flipH="1">
            <a:off x="7708075" y="3631950"/>
            <a:ext cx="126300" cy="2311800"/>
          </a:xfrm>
          <a:prstGeom prst="bentConnector2">
            <a:avLst/>
          </a:prstGeom>
          <a:noFill/>
          <a:ln w="9525" cap="flat" cmpd="sng">
            <a:solidFill>
              <a:srgbClr val="A71930"/>
            </a:solidFill>
            <a:prstDash val="solid"/>
            <a:round/>
            <a:headEnd type="none" w="sm" len="sm"/>
            <a:tailEnd type="triangle" w="med" len="med"/>
          </a:ln>
        </p:spPr>
      </p:cxnSp>
      <p:sp>
        <p:nvSpPr>
          <p:cNvPr id="1231" name="Google Shape;1231;g115abbc0523_2_508"/>
          <p:cNvSpPr/>
          <p:nvPr/>
        </p:nvSpPr>
        <p:spPr>
          <a:xfrm>
            <a:off x="910856" y="2923953"/>
            <a:ext cx="2362200" cy="1143000"/>
          </a:xfrm>
          <a:prstGeom prst="roundRect">
            <a:avLst>
              <a:gd name="adj" fmla="val 16667"/>
            </a:avLst>
          </a:prstGeom>
          <a:solidFill>
            <a:srgbClr val="A71930">
              <a:alpha val="49019"/>
            </a:srgbClr>
          </a:solidFill>
          <a:ln w="9525" cap="flat" cmpd="sng">
            <a:solidFill>
              <a:srgbClr val="AE24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Arial"/>
                <a:ea typeface="Arial"/>
                <a:cs typeface="Arial"/>
                <a:sym typeface="Arial"/>
              </a:rPr>
              <a:t>Who</a:t>
            </a: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Arial"/>
                <a:ea typeface="Arial"/>
                <a:cs typeface="Arial"/>
                <a:sym typeface="Arial"/>
              </a:rPr>
              <a:t>+</a:t>
            </a: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Arial"/>
                <a:ea typeface="Arial"/>
                <a:cs typeface="Arial"/>
                <a:sym typeface="Arial"/>
              </a:rPr>
              <a:t>Verb</a:t>
            </a:r>
            <a:endParaRPr sz="2000" b="0" i="0" u="none" strike="noStrike" cap="none">
              <a:solidFill>
                <a:srgbClr val="000000"/>
              </a:solidFill>
              <a:latin typeface="Arial"/>
              <a:ea typeface="Arial"/>
              <a:cs typeface="Arial"/>
              <a:sym typeface="Arial"/>
            </a:endParaRPr>
          </a:p>
        </p:txBody>
      </p:sp>
      <p:sp>
        <p:nvSpPr>
          <p:cNvPr id="1232" name="Google Shape;1232;g115abbc0523_2_508"/>
          <p:cNvSpPr txBox="1"/>
          <p:nvPr/>
        </p:nvSpPr>
        <p:spPr>
          <a:xfrm>
            <a:off x="960949" y="4144925"/>
            <a:ext cx="2168400" cy="178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200" b="1" i="0" u="none" strike="noStrike" cap="none">
                <a:solidFill>
                  <a:schemeClr val="dk1"/>
                </a:solidFill>
                <a:latin typeface="Arial"/>
                <a:ea typeface="Arial"/>
                <a:cs typeface="Arial"/>
                <a:sym typeface="Arial"/>
              </a:rPr>
              <a:t>“Terminator” (oval)</a:t>
            </a:r>
            <a:endParaRPr sz="2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2200" b="0" i="0" u="none" strike="noStrike" cap="none">
                <a:solidFill>
                  <a:schemeClr val="dk1"/>
                </a:solidFill>
                <a:latin typeface="Arial"/>
                <a:ea typeface="Arial"/>
                <a:cs typeface="Arial"/>
                <a:sym typeface="Arial"/>
              </a:rPr>
              <a:t>represents the start and end point(s)</a:t>
            </a:r>
            <a:endParaRPr sz="2200" b="0" i="0" u="none" strike="noStrike" cap="none">
              <a:solidFill>
                <a:srgbClr val="000000"/>
              </a:solidFill>
              <a:latin typeface="Arial"/>
              <a:ea typeface="Arial"/>
              <a:cs typeface="Arial"/>
              <a:sym typeface="Arial"/>
            </a:endParaRPr>
          </a:p>
        </p:txBody>
      </p:sp>
      <p:sp>
        <p:nvSpPr>
          <p:cNvPr id="1233" name="Google Shape;1233;g115abbc0523_2_508"/>
          <p:cNvSpPr txBox="1"/>
          <p:nvPr/>
        </p:nvSpPr>
        <p:spPr>
          <a:xfrm>
            <a:off x="4386063" y="1587225"/>
            <a:ext cx="17988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200" b="1" i="0" u="none" strike="noStrike" cap="none">
                <a:solidFill>
                  <a:schemeClr val="dk1"/>
                </a:solidFill>
                <a:latin typeface="Arial"/>
                <a:ea typeface="Arial"/>
                <a:cs typeface="Arial"/>
                <a:sym typeface="Arial"/>
              </a:rPr>
              <a:t>Diamonds </a:t>
            </a:r>
            <a:r>
              <a:rPr lang="en-US" sz="2200" b="0" i="0" u="none" strike="noStrike" cap="none">
                <a:solidFill>
                  <a:schemeClr val="dk1"/>
                </a:solidFill>
                <a:latin typeface="Arial"/>
                <a:ea typeface="Arial"/>
                <a:cs typeface="Arial"/>
                <a:sym typeface="Arial"/>
              </a:rPr>
              <a:t>are decision points</a:t>
            </a:r>
            <a:endParaRPr sz="2200" b="0" i="0" u="none" strike="noStrike" cap="none">
              <a:solidFill>
                <a:srgbClr val="000000"/>
              </a:solidFill>
              <a:latin typeface="Arial"/>
              <a:ea typeface="Arial"/>
              <a:cs typeface="Arial"/>
              <a:sym typeface="Arial"/>
            </a:endParaRPr>
          </a:p>
        </p:txBody>
      </p:sp>
      <p:sp>
        <p:nvSpPr>
          <p:cNvPr id="1234" name="Google Shape;1234;g115abbc0523_2_508"/>
          <p:cNvSpPr txBox="1"/>
          <p:nvPr/>
        </p:nvSpPr>
        <p:spPr>
          <a:xfrm>
            <a:off x="8927112" y="787200"/>
            <a:ext cx="23622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200" b="1" i="0" u="none" strike="noStrike" cap="none">
                <a:solidFill>
                  <a:schemeClr val="dk1"/>
                </a:solidFill>
                <a:latin typeface="Arial"/>
                <a:ea typeface="Arial"/>
                <a:cs typeface="Arial"/>
                <a:sym typeface="Arial"/>
              </a:rPr>
              <a:t>Boxes </a:t>
            </a:r>
            <a:r>
              <a:rPr lang="en-US" sz="2200" b="0" i="0" u="none" strike="noStrike" cap="none">
                <a:solidFill>
                  <a:schemeClr val="dk1"/>
                </a:solidFill>
                <a:latin typeface="Arial"/>
                <a:ea typeface="Arial"/>
                <a:cs typeface="Arial"/>
                <a:sym typeface="Arial"/>
              </a:rPr>
              <a:t>are</a:t>
            </a:r>
            <a:r>
              <a:rPr lang="en-US" sz="2200" b="1" i="0" u="none" strike="noStrike" cap="none">
                <a:solidFill>
                  <a:schemeClr val="dk1"/>
                </a:solidFill>
                <a:latin typeface="Arial"/>
                <a:ea typeface="Arial"/>
                <a:cs typeface="Arial"/>
                <a:sym typeface="Arial"/>
              </a:rPr>
              <a:t> </a:t>
            </a:r>
            <a:r>
              <a:rPr lang="en-US" sz="2200" b="0" i="0" u="none" strike="noStrike" cap="none">
                <a:solidFill>
                  <a:schemeClr val="dk1"/>
                </a:solidFill>
                <a:latin typeface="Arial"/>
                <a:ea typeface="Arial"/>
                <a:cs typeface="Arial"/>
                <a:sym typeface="Arial"/>
              </a:rPr>
              <a:t>steps in the process</a:t>
            </a:r>
            <a:endParaRPr sz="2200" b="0" i="0" u="none" strike="noStrike" cap="none">
              <a:solidFill>
                <a:srgbClr val="000000"/>
              </a:solidFill>
              <a:latin typeface="Arial"/>
              <a:ea typeface="Arial"/>
              <a:cs typeface="Arial"/>
              <a:sym typeface="Arial"/>
            </a:endParaRPr>
          </a:p>
        </p:txBody>
      </p:sp>
      <p:sp>
        <p:nvSpPr>
          <p:cNvPr id="1235" name="Google Shape;1235;g115abbc0523_2_508"/>
          <p:cNvSpPr txBox="1"/>
          <p:nvPr/>
        </p:nvSpPr>
        <p:spPr>
          <a:xfrm>
            <a:off x="3464472" y="3614150"/>
            <a:ext cx="16698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200" b="1" i="0" u="none" strike="noStrike" cap="none">
                <a:solidFill>
                  <a:schemeClr val="dk1"/>
                </a:solidFill>
                <a:latin typeface="Arial"/>
                <a:ea typeface="Arial"/>
                <a:cs typeface="Arial"/>
                <a:sym typeface="Arial"/>
              </a:rPr>
              <a:t>Arrow</a:t>
            </a:r>
            <a:endParaRPr sz="2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2200" b="0" i="0" u="none" strike="noStrike" cap="none">
                <a:solidFill>
                  <a:schemeClr val="dk1"/>
                </a:solidFill>
                <a:latin typeface="Arial"/>
                <a:ea typeface="Arial"/>
                <a:cs typeface="Arial"/>
                <a:sym typeface="Arial"/>
              </a:rPr>
              <a:t>represents direction of flow</a:t>
            </a:r>
            <a:endParaRPr sz="22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3214D34F-99EA-B025-711F-94628F35F167}"/>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g115abbc0523_2_523"/>
          <p:cNvSpPr txBox="1">
            <a:spLocks noGrp="1"/>
          </p:cNvSpPr>
          <p:nvPr>
            <p:ph type="title"/>
          </p:nvPr>
        </p:nvSpPr>
        <p:spPr>
          <a:xfrm>
            <a:off x="609600" y="248400"/>
            <a:ext cx="10972800" cy="5388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a:t>Flowchart Example: Airport Baggage Handling</a:t>
            </a:r>
            <a:endParaRPr/>
          </a:p>
        </p:txBody>
      </p:sp>
      <p:sp>
        <p:nvSpPr>
          <p:cNvPr id="2" name="Slide Number Placeholder 1">
            <a:extLst>
              <a:ext uri="{FF2B5EF4-FFF2-40B4-BE49-F238E27FC236}">
                <a16:creationId xmlns:a16="http://schemas.microsoft.com/office/drawing/2014/main" id="{74B245D0-CECA-81E2-3EAF-3B0473D3231A}"/>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t>9</a:t>
            </a:fld>
            <a:endParaRPr/>
          </a:p>
        </p:txBody>
      </p:sp>
      <p:pic>
        <p:nvPicPr>
          <p:cNvPr id="5" name="Picture 4">
            <a:extLst>
              <a:ext uri="{FF2B5EF4-FFF2-40B4-BE49-F238E27FC236}">
                <a16:creationId xmlns:a16="http://schemas.microsoft.com/office/drawing/2014/main" id="{AD206B7B-2543-D6FF-5E14-FFCED39C4B25}"/>
              </a:ext>
            </a:extLst>
          </p:cNvPr>
          <p:cNvPicPr>
            <a:picLocks noChangeAspect="1"/>
          </p:cNvPicPr>
          <p:nvPr/>
        </p:nvPicPr>
        <p:blipFill>
          <a:blip r:embed="rId3"/>
          <a:stretch>
            <a:fillRect/>
          </a:stretch>
        </p:blipFill>
        <p:spPr>
          <a:xfrm>
            <a:off x="1" y="1160540"/>
            <a:ext cx="12192000" cy="5449060"/>
          </a:xfrm>
          <a:prstGeom prst="rect">
            <a:avLst/>
          </a:prstGeom>
        </p:spPr>
      </p:pic>
      <p:sp>
        <p:nvSpPr>
          <p:cNvPr id="1242" name="Google Shape;1242;g115abbc0523_2_523"/>
          <p:cNvSpPr txBox="1"/>
          <p:nvPr/>
        </p:nvSpPr>
        <p:spPr>
          <a:xfrm>
            <a:off x="609600" y="5050960"/>
            <a:ext cx="4197900" cy="1293000"/>
          </a:xfrm>
          <a:prstGeom prst="rect">
            <a:avLst/>
          </a:prstGeom>
          <a:solidFill>
            <a:srgbClr val="A71930">
              <a:alpha val="98039"/>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Arial"/>
                <a:ea typeface="Arial"/>
                <a:cs typeface="Arial"/>
                <a:sym typeface="Arial"/>
              </a:rPr>
              <a:t>We’ve seen governments use </a:t>
            </a:r>
            <a:r>
              <a:rPr lang="en-US" sz="1800" b="1" i="0" u="none" strike="noStrike" cap="none" dirty="0">
                <a:solidFill>
                  <a:schemeClr val="lt1"/>
                </a:solidFill>
                <a:latin typeface="Arial"/>
                <a:ea typeface="Arial"/>
                <a:cs typeface="Arial"/>
                <a:sym typeface="Arial"/>
              </a:rPr>
              <a:t>Microsoft Visio, Miro, and </a:t>
            </a:r>
            <a:r>
              <a:rPr lang="en-US" sz="1800" b="1" i="0" u="none" strike="noStrike" cap="none" dirty="0" err="1">
                <a:solidFill>
                  <a:schemeClr val="lt1"/>
                </a:solidFill>
                <a:latin typeface="Arial"/>
                <a:ea typeface="Arial"/>
                <a:cs typeface="Arial"/>
                <a:sym typeface="Arial"/>
              </a:rPr>
              <a:t>Lucidchart</a:t>
            </a:r>
            <a:r>
              <a:rPr lang="en-US" sz="1800" b="1" i="0" u="none" strike="noStrike" cap="none" dirty="0">
                <a:solidFill>
                  <a:schemeClr val="lt1"/>
                </a:solidFill>
                <a:latin typeface="Arial"/>
                <a:ea typeface="Arial"/>
                <a:cs typeface="Arial"/>
                <a:sym typeface="Arial"/>
              </a:rPr>
              <a:t> </a:t>
            </a:r>
            <a:r>
              <a:rPr lang="en-US" sz="1800" b="0" i="0" u="none" strike="noStrike" cap="none" dirty="0">
                <a:solidFill>
                  <a:schemeClr val="lt1"/>
                </a:solidFill>
                <a:latin typeface="Arial"/>
                <a:ea typeface="Arial"/>
                <a:cs typeface="Arial"/>
                <a:sym typeface="Arial"/>
              </a:rPr>
              <a:t>to formalize their process maps into a flowchart.</a:t>
            </a:r>
            <a:endParaRPr sz="1800" b="0" i="0" u="none" strike="noStrike" cap="none" dirty="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GPL 2020 PPT ">
  <a:themeElements>
    <a:clrScheme name="HKS Palette">
      <a:dk1>
        <a:srgbClr val="000000"/>
      </a:dk1>
      <a:lt1>
        <a:srgbClr val="FFFFFF"/>
      </a:lt1>
      <a:dk2>
        <a:srgbClr val="003946"/>
      </a:dk2>
      <a:lt2>
        <a:srgbClr val="D8D8D8"/>
      </a:lt2>
      <a:accent1>
        <a:srgbClr val="0086B3"/>
      </a:accent1>
      <a:accent2>
        <a:srgbClr val="A71930"/>
      </a:accent2>
      <a:accent3>
        <a:srgbClr val="A0C0D1"/>
      </a:accent3>
      <a:accent4>
        <a:srgbClr val="D5892D"/>
      </a:accent4>
      <a:accent5>
        <a:srgbClr val="666666"/>
      </a:accent5>
      <a:accent6>
        <a:srgbClr val="6C7D47"/>
      </a:accent6>
      <a:hlink>
        <a:srgbClr val="003946"/>
      </a:hlink>
      <a:folHlink>
        <a:srgbClr val="D589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PL 2020 PPT ">
  <a:themeElements>
    <a:clrScheme name="HKS Palette">
      <a:dk1>
        <a:srgbClr val="000000"/>
      </a:dk1>
      <a:lt1>
        <a:srgbClr val="FFFFFF"/>
      </a:lt1>
      <a:dk2>
        <a:srgbClr val="003946"/>
      </a:dk2>
      <a:lt2>
        <a:srgbClr val="D8D8D8"/>
      </a:lt2>
      <a:accent1>
        <a:srgbClr val="0086B3"/>
      </a:accent1>
      <a:accent2>
        <a:srgbClr val="A71930"/>
      </a:accent2>
      <a:accent3>
        <a:srgbClr val="A0C0D1"/>
      </a:accent3>
      <a:accent4>
        <a:srgbClr val="D5892D"/>
      </a:accent4>
      <a:accent5>
        <a:srgbClr val="666666"/>
      </a:accent5>
      <a:accent6>
        <a:srgbClr val="6C7D47"/>
      </a:accent6>
      <a:hlink>
        <a:srgbClr val="003946"/>
      </a:hlink>
      <a:folHlink>
        <a:srgbClr val="D589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PL 2020 PPT ">
  <a:themeElements>
    <a:clrScheme name="HKS Palette">
      <a:dk1>
        <a:srgbClr val="000000"/>
      </a:dk1>
      <a:lt1>
        <a:srgbClr val="FFFFFF"/>
      </a:lt1>
      <a:dk2>
        <a:srgbClr val="003946"/>
      </a:dk2>
      <a:lt2>
        <a:srgbClr val="D8D8D8"/>
      </a:lt2>
      <a:accent1>
        <a:srgbClr val="0086B3"/>
      </a:accent1>
      <a:accent2>
        <a:srgbClr val="A71930"/>
      </a:accent2>
      <a:accent3>
        <a:srgbClr val="A0C0D1"/>
      </a:accent3>
      <a:accent4>
        <a:srgbClr val="D5892D"/>
      </a:accent4>
      <a:accent5>
        <a:srgbClr val="666666"/>
      </a:accent5>
      <a:accent6>
        <a:srgbClr val="6C7D47"/>
      </a:accent6>
      <a:hlink>
        <a:srgbClr val="003946"/>
      </a:hlink>
      <a:folHlink>
        <a:srgbClr val="D589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GPL 2020 PPT ">
  <a:themeElements>
    <a:clrScheme name="HKS Palette">
      <a:dk1>
        <a:srgbClr val="000000"/>
      </a:dk1>
      <a:lt1>
        <a:srgbClr val="FFFFFF"/>
      </a:lt1>
      <a:dk2>
        <a:srgbClr val="003946"/>
      </a:dk2>
      <a:lt2>
        <a:srgbClr val="D8D8D8"/>
      </a:lt2>
      <a:accent1>
        <a:srgbClr val="0086B3"/>
      </a:accent1>
      <a:accent2>
        <a:srgbClr val="A71930"/>
      </a:accent2>
      <a:accent3>
        <a:srgbClr val="A0C0D1"/>
      </a:accent3>
      <a:accent4>
        <a:srgbClr val="D5892D"/>
      </a:accent4>
      <a:accent5>
        <a:srgbClr val="666666"/>
      </a:accent5>
      <a:accent6>
        <a:srgbClr val="6C7D47"/>
      </a:accent6>
      <a:hlink>
        <a:srgbClr val="003946"/>
      </a:hlink>
      <a:folHlink>
        <a:srgbClr val="D589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PL 2020 PPT ">
  <a:themeElements>
    <a:clrScheme name="HKS Palette">
      <a:dk1>
        <a:srgbClr val="000000"/>
      </a:dk1>
      <a:lt1>
        <a:srgbClr val="FFFFFF"/>
      </a:lt1>
      <a:dk2>
        <a:srgbClr val="003946"/>
      </a:dk2>
      <a:lt2>
        <a:srgbClr val="D8D8D8"/>
      </a:lt2>
      <a:accent1>
        <a:srgbClr val="0086B3"/>
      </a:accent1>
      <a:accent2>
        <a:srgbClr val="A71930"/>
      </a:accent2>
      <a:accent3>
        <a:srgbClr val="A0C0D1"/>
      </a:accent3>
      <a:accent4>
        <a:srgbClr val="D5892D"/>
      </a:accent4>
      <a:accent5>
        <a:srgbClr val="666666"/>
      </a:accent5>
      <a:accent6>
        <a:srgbClr val="6C7D47"/>
      </a:accent6>
      <a:hlink>
        <a:srgbClr val="003946"/>
      </a:hlink>
      <a:folHlink>
        <a:srgbClr val="D589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GPL 2020 PPT ">
  <a:themeElements>
    <a:clrScheme name="HKS Palette">
      <a:dk1>
        <a:srgbClr val="000000"/>
      </a:dk1>
      <a:lt1>
        <a:srgbClr val="FFFFFF"/>
      </a:lt1>
      <a:dk2>
        <a:srgbClr val="003946"/>
      </a:dk2>
      <a:lt2>
        <a:srgbClr val="D8D8D8"/>
      </a:lt2>
      <a:accent1>
        <a:srgbClr val="0086B3"/>
      </a:accent1>
      <a:accent2>
        <a:srgbClr val="A71930"/>
      </a:accent2>
      <a:accent3>
        <a:srgbClr val="A0C0D1"/>
      </a:accent3>
      <a:accent4>
        <a:srgbClr val="D5892D"/>
      </a:accent4>
      <a:accent5>
        <a:srgbClr val="666666"/>
      </a:accent5>
      <a:accent6>
        <a:srgbClr val="6C7D47"/>
      </a:accent6>
      <a:hlink>
        <a:srgbClr val="003946"/>
      </a:hlink>
      <a:folHlink>
        <a:srgbClr val="D589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2244</TotalTime>
  <Words>4622</Words>
  <Application>Microsoft Office PowerPoint</Application>
  <PresentationFormat>Widescreen</PresentationFormat>
  <Paragraphs>439</Paragraphs>
  <Slides>45</Slides>
  <Notes>42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45</vt:i4>
      </vt:variant>
    </vt:vector>
  </HeadingPairs>
  <TitlesOfParts>
    <vt:vector size="56" baseType="lpstr">
      <vt:lpstr>Arial</vt:lpstr>
      <vt:lpstr>Calibri</vt:lpstr>
      <vt:lpstr>Courier New</vt:lpstr>
      <vt:lpstr>Noto Sans Symbols</vt:lpstr>
      <vt:lpstr>Verdana</vt:lpstr>
      <vt:lpstr>GPL 2020 PPT </vt:lpstr>
      <vt:lpstr>GPL 2020 PPT </vt:lpstr>
      <vt:lpstr>GPL 2020 PPT </vt:lpstr>
      <vt:lpstr>1_GPL 2020 PPT </vt:lpstr>
      <vt:lpstr>GPL 2020 PPT </vt:lpstr>
      <vt:lpstr>1_GPL 2020 PPT </vt:lpstr>
      <vt:lpstr>Process Mapping 101</vt:lpstr>
      <vt:lpstr>Agenda</vt:lpstr>
      <vt:lpstr>Understanding and Building a Process Map</vt:lpstr>
      <vt:lpstr>Efficiency is the foundation for procurement transformation.</vt:lpstr>
      <vt:lpstr>Process Mapping: A Powerful Diagnostic Tool</vt:lpstr>
      <vt:lpstr>Why does process mapping matter?</vt:lpstr>
      <vt:lpstr>What form does a process map commonly take?</vt:lpstr>
      <vt:lpstr>Flowchart Notation in Practice</vt:lpstr>
      <vt:lpstr>Flowchart Example: Airport Baggage Handling</vt:lpstr>
      <vt:lpstr>Is a flowchart the only way to draw a process map? </vt:lpstr>
      <vt:lpstr>Spreadsheet Example: Bid Evaluation for Formal Contracts</vt:lpstr>
      <vt:lpstr>Building a Process Map</vt:lpstr>
      <vt:lpstr>An effective process map comes down to….</vt:lpstr>
      <vt:lpstr>1. Determine the process(es) you want to map.</vt:lpstr>
      <vt:lpstr>2. Include the right staff.</vt:lpstr>
      <vt:lpstr>3. Create the process map with your colleagues.</vt:lpstr>
      <vt:lpstr>There are many ways to build a process map as a group.</vt:lpstr>
      <vt:lpstr>Practice mapping on your own!</vt:lpstr>
      <vt:lpstr>Build a sample process map </vt:lpstr>
      <vt:lpstr>Flowchart Notation in Practice</vt:lpstr>
      <vt:lpstr>Moving from documentation to change</vt:lpstr>
      <vt:lpstr>Analyzing and solving challenges: step by step</vt:lpstr>
      <vt:lpstr>Step 1: Analyze your process map</vt:lpstr>
      <vt:lpstr>Step 1: Analyze your process map</vt:lpstr>
      <vt:lpstr>Step 2: Assess obstacles to change  </vt:lpstr>
      <vt:lpstr>Step 3: Pilot changes </vt:lpstr>
      <vt:lpstr>Step 4: Share, communicate, and engage</vt:lpstr>
      <vt:lpstr>You also have a great set of potential data for performance management and evaluation.</vt:lpstr>
      <vt:lpstr>Appendix: sample slides for leading an initial process mapping session in your jurisdiction</vt:lpstr>
      <vt:lpstr>Building a Process Map for the [insert procurement process]</vt:lpstr>
      <vt:lpstr>Icebreaker</vt:lpstr>
      <vt:lpstr>Our Goals for Today</vt:lpstr>
      <vt:lpstr>Norms for Discussion Today</vt:lpstr>
      <vt:lpstr>Process Mapping: A Powerful Diagnostic Tool</vt:lpstr>
      <vt:lpstr>Today’s Focus</vt:lpstr>
      <vt:lpstr>Breaking Down the Formal Contracting Process</vt:lpstr>
      <vt:lpstr>How to Read a Process Map (Flowchart)</vt:lpstr>
      <vt:lpstr>Flowchart Example: Airport Baggage Handling</vt:lpstr>
      <vt:lpstr>How to Read a Process Map (Spreadsheet)</vt:lpstr>
      <vt:lpstr>Spreadsheet Example: Bid Evaluation for Formal Contracts</vt:lpstr>
      <vt:lpstr>Building Out Our Process Map</vt:lpstr>
      <vt:lpstr>Reviewing and Confirming Our Process Map Together</vt:lpstr>
      <vt:lpstr>Analyzing Our Process Map</vt:lpstr>
      <vt:lpstr>Analyzing Our Process Map</vt:lpstr>
      <vt:lpstr>Debrief and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Mapping 101</dc:title>
  <dc:creator>Hoffnagle, Elena</dc:creator>
  <cp:lastModifiedBy>Patterson, Hope</cp:lastModifiedBy>
  <cp:revision>27</cp:revision>
  <dcterms:created xsi:type="dcterms:W3CDTF">2020-09-25T22:04:39Z</dcterms:created>
  <dcterms:modified xsi:type="dcterms:W3CDTF">2022-11-07T22:38:36Z</dcterms:modified>
</cp:coreProperties>
</file>